
<file path=[Content_Types].xml><?xml version="1.0" encoding="utf-8"?>
<Types xmlns="http://schemas.openxmlformats.org/package/2006/content-types"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tags/tag8.xml" ContentType="application/vnd.openxmlformats-officedocument.presentationml.tags+xml"/>
  <Override PartName="/ppt/tags/tag238.xml" ContentType="application/vnd.openxmlformats-officedocument.presentationml.tags+xml"/>
  <Override PartName="/ppt/tags/tag569.xml" ContentType="application/vnd.openxmlformats-officedocument.presentationml.tags+xml"/>
  <Override PartName="/ppt/tags/tag424.xml" ContentType="application/vnd.openxmlformats-officedocument.presentationml.tags+xml"/>
  <Override PartName="/ppt/tags/tag610.xml" ContentType="application/vnd.openxmlformats-officedocument.presentationml.tags+xml"/>
  <Override PartName="/ppt/tags/tag755.xml" ContentType="application/vnd.openxmlformats-officedocument.presentationml.tags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tags/tag263.xml" ContentType="application/vnd.openxmlformats-officedocument.presentationml.tags+xml"/>
  <Override PartName="/ppt/tags/tag594.xml" ContentType="application/vnd.openxmlformats-officedocument.presentationml.tags+xml"/>
  <Override PartName="/ppt/tags/tag780.xml" ContentType="application/vnd.openxmlformats-officedocument.presentationml.tags+xml"/>
  <Default Extension="xml" ContentType="application/xml"/>
  <Override PartName="/ppt/slides/slide50.xml" ContentType="application/vnd.openxmlformats-officedocument.presentationml.slide+xml"/>
  <Override PartName="/ppt/tags/tag38.xml" ContentType="application/vnd.openxmlformats-officedocument.presentationml.tags+xml"/>
  <Override PartName="/ppt/tags/tag339.xml" ContentType="application/vnd.openxmlformats-officedocument.presentationml.tags+xml"/>
  <Override PartName="/ppt/tags/tag525.xml" ContentType="application/vnd.openxmlformats-officedocument.presentationml.tags+xml"/>
  <Override PartName="/ppt/tags/tag63.xml" ContentType="application/vnd.openxmlformats-officedocument.presentationml.tags+xml"/>
  <Override PartName="/ppt/tags/tag178.xml" ContentType="application/vnd.openxmlformats-officedocument.presentationml.tags+xml"/>
  <Override PartName="/ppt/tags/tag364.xml" ContentType="application/vnd.openxmlformats-officedocument.presentationml.tags+xml"/>
  <Override PartName="/ppt/tags/tag711.xml" ContentType="application/vnd.openxmlformats-officedocument.presentationml.tags+xml"/>
  <Override PartName="/ppt/slides/slide158.xml" ContentType="application/vnd.openxmlformats-officedocument.presentationml.slide+xml"/>
  <Override PartName="/ppt/tags/tag109.xml" ContentType="application/vnd.openxmlformats-officedocument.presentationml.tags+xml"/>
  <Override PartName="/ppt/tags/tag550.xml" ContentType="application/vnd.openxmlformats-officedocument.presentationml.tags+xml"/>
  <Override PartName="/ppt/tags/tag695.xml" ContentType="application/vnd.openxmlformats-officedocument.presentationml.tags+xml"/>
  <Override PartName="/ppt/slides/slide183.xml" ContentType="application/vnd.openxmlformats-officedocument.presentationml.slide+xml"/>
  <Override PartName="/ppt/tags/tag279.xml" ContentType="application/vnd.openxmlformats-officedocument.presentationml.tags+xml"/>
  <Override PartName="/ppt/tags/tag626.xml" ContentType="application/vnd.openxmlformats-officedocument.presentationml.tags+xml"/>
  <Override PartName="/ppt/tags/tag134.xml" ContentType="application/vnd.openxmlformats-officedocument.presentationml.tags+xml"/>
  <Override PartName="/ppt/tags/tag320.xml" ContentType="application/vnd.openxmlformats-officedocument.presentationml.tags+xml"/>
  <Override PartName="/ppt/tags/tag465.xml" ContentType="application/vnd.openxmlformats-officedocument.presentationml.tags+xml"/>
  <Override PartName="/ppt/tags/tag796.xml" ContentType="application/vnd.openxmlformats-officedocument.presentationml.tags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tags/tag651.xml" ContentType="application/vnd.openxmlformats-officedocument.presentationml.tags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490.xml" ContentType="application/vnd.openxmlformats-officedocument.presentationml.tags+xml"/>
  <Override PartName="/ppt/tags/tag727.xml" ContentType="application/vnd.openxmlformats-officedocument.presentationml.tags+xml"/>
  <Override PartName="/ppt/slides/slide91.xml" ContentType="application/vnd.openxmlformats-officedocument.presentationml.slide+xml"/>
  <Override PartName="/ppt/tags/tag235.xml" ContentType="application/vnd.openxmlformats-officedocument.presentationml.tags+xml"/>
  <Override PartName="/ppt/tags/tag421.xml" ContentType="application/vnd.openxmlformats-officedocument.presentationml.tags+xml"/>
  <Override PartName="/ppt/tags/tag566.xml" ContentType="application/vnd.openxmlformats-officedocument.presentationml.tags+xml"/>
  <Override PartName="/ppt/tags/tag752.xml" ContentType="application/vnd.openxmlformats-officedocument.presentationml.tags+xml"/>
  <Override PartName="/ppt/slides/slide22.xml" ContentType="application/vnd.openxmlformats-officedocument.presentationml.slide+xml"/>
  <Override PartName="/ppt/tags/tag260.xml" ContentType="application/vnd.openxmlformats-officedocument.presentationml.tags+xml"/>
  <Override PartName="/ppt/tags/tag591.xml" ContentType="application/vnd.openxmlformats-officedocument.presentationml.tags+xml"/>
  <Override PartName="/ppt/tags/tag35.xml" ContentType="application/vnd.openxmlformats-officedocument.presentationml.tags+xml"/>
  <Override PartName="/ppt/tags/tag336.xml" ContentType="application/vnd.openxmlformats-officedocument.presentationml.tags+xml"/>
  <Override PartName="/ppt/tags/tag667.xml" ContentType="application/vnd.openxmlformats-officedocument.presentationml.tags+xml"/>
  <Override PartName="/ppt/tags/tag175.xml" ContentType="application/vnd.openxmlformats-officedocument.presentationml.tags+xml"/>
  <Override PartName="/ppt/tags/tag522.xml" ContentType="application/vnd.openxmlformats-officedocument.presentationml.tags+xml"/>
  <Override PartName="/ppt/slides/slide155.xml" ContentType="application/vnd.openxmlformats-officedocument.presentationml.slide+xml"/>
  <Override PartName="/ppt/tags/tag60.xml" ContentType="application/vnd.openxmlformats-officedocument.presentationml.tags+xml"/>
  <Override PartName="/ppt/tags/tag361.xml" ContentType="application/vnd.openxmlformats-officedocument.presentationml.tags+xml"/>
  <Override PartName="/ppt/tags/tag692.xml" ContentType="application/vnd.openxmlformats-officedocument.presentationml.tags+xml"/>
  <Override PartName="/ppt/tags/tag106.xml" ContentType="application/vnd.openxmlformats-officedocument.presentationml.tags+xml"/>
  <Override PartName="/ppt/tags/tag437.xml" ContentType="application/vnd.openxmlformats-officedocument.presentationml.tags+xml"/>
  <Override PartName="/ppt/tags/tag623.xml" ContentType="application/vnd.openxmlformats-officedocument.presentationml.tags+xml"/>
  <Override PartName="/ppt/tags/tag768.xml" ContentType="application/vnd.openxmlformats-officedocument.presentationml.tags+xml"/>
  <Override PartName="/ppt/slides/slide38.xml" ContentType="application/vnd.openxmlformats-officedocument.presentationml.slide+xml"/>
  <Override PartName="/ppt/slides/slide180.xml" ContentType="application/vnd.openxmlformats-officedocument.presentationml.slide+xml"/>
  <Override PartName="/ppt/tags/tag131.xml" ContentType="application/vnd.openxmlformats-officedocument.presentationml.tags+xml"/>
  <Override PartName="/ppt/tags/tag276.xml" ContentType="application/vnd.openxmlformats-officedocument.presentationml.tags+xml"/>
  <Override PartName="/ppt/tags/tag462.xml" ContentType="application/vnd.openxmlformats-officedocument.presentationml.tags+xml"/>
  <Override PartName="/ppt/slides/slide111.xml" ContentType="application/vnd.openxmlformats-officedocument.presentationml.slide+xml"/>
  <Override PartName="/ppt/tags/tag207.xml" ContentType="application/vnd.openxmlformats-officedocument.presentationml.tags+xml"/>
  <Override PartName="/ppt/tags/tag793.xml" ContentType="application/vnd.openxmlformats-officedocument.presentationml.tags+xml"/>
  <Override PartName="/ppt/slides/slide63.xml" ContentType="application/vnd.openxmlformats-officedocument.presentationml.slide+xml"/>
  <Override PartName="/ppt/tags/tag2.xml" ContentType="application/vnd.openxmlformats-officedocument.presentationml.tags+xml"/>
  <Override PartName="/ppt/tags/tag538.xml" ContentType="application/vnd.openxmlformats-officedocument.presentationml.tags+xml"/>
  <Override PartName="/ppt/tags/tag724.xml" ContentType="application/vnd.openxmlformats-officedocument.presentationml.tags+xml"/>
  <Override PartName="/ppt/tags/tag76.xml" ContentType="application/vnd.openxmlformats-officedocument.presentationml.tags+xml"/>
  <Override PartName="/ppt/tags/tag232.xml" ContentType="application/vnd.openxmlformats-officedocument.presentationml.tags+xml"/>
  <Override PartName="/ppt/tags/tag377.xml" ContentType="application/vnd.openxmlformats-officedocument.presentationml.tags+xml"/>
  <Override PartName="/ppt/tags/tag563.xml" ContentType="application/vnd.openxmlformats-officedocument.presentationml.tags+xml"/>
  <Override PartName="/ppt/slides/slide196.xml" ContentType="application/vnd.openxmlformats-officedocument.presentationml.slide+xml"/>
  <Override PartName="/ppt/tags/tag308.xml" ContentType="application/vnd.openxmlformats-officedocument.presentationml.tags+xml"/>
  <Override PartName="/ppt/tags/tag639.xml" ContentType="application/vnd.openxmlformats-officedocument.presentationml.tags+xml"/>
  <Override PartName="/ppt/tags/tag147.xml" ContentType="application/vnd.openxmlformats-officedocument.presentationml.tags+xml"/>
  <Override PartName="/ppt/tags/tag478.xml" ContentType="application/vnd.openxmlformats-officedocument.presentationml.tags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tags/tag32.xml" ContentType="application/vnd.openxmlformats-officedocument.presentationml.tags+xml"/>
  <Override PartName="/ppt/tags/tag333.xml" ContentType="application/vnd.openxmlformats-officedocument.presentationml.tags+xml"/>
  <Override PartName="/ppt/tags/tag664.xml" ContentType="application/vnd.openxmlformats-officedocument.presentationml.tags+xml"/>
  <Override PartName="/ppt/tags/tag172.xml" ContentType="application/vnd.openxmlformats-officedocument.presentationml.tags+xml"/>
  <Override PartName="/ppt/tags/tag409.xml" ContentType="application/vnd.openxmlformats-officedocument.presentationml.tags+xml"/>
  <Override PartName="/ppt/slides/slide152.xml" ContentType="application/vnd.openxmlformats-officedocument.presentationml.slide+xml"/>
  <Override PartName="/ppt/tags/tag103.xml" ContentType="application/vnd.openxmlformats-officedocument.presentationml.tags+xml"/>
  <Override PartName="/ppt/tags/tag248.xml" ContentType="application/vnd.openxmlformats-officedocument.presentationml.tags+xml"/>
  <Override PartName="/ppt/tags/tag434.xml" ContentType="application/vnd.openxmlformats-officedocument.presentationml.tags+xml"/>
  <Override PartName="/ppt/notesSlides/notesSlide1.xml" ContentType="application/vnd.openxmlformats-officedocument.presentationml.notesSlide+xml"/>
  <Override PartName="/ppt/tags/tag579.xml" ContentType="application/vnd.openxmlformats-officedocument.presentationml.tags+xml"/>
  <Override PartName="/ppt/tags/tag273.xml" ContentType="application/vnd.openxmlformats-officedocument.presentationml.tags+xml"/>
  <Override PartName="/ppt/tags/tag620.xml" ContentType="application/vnd.openxmlformats-officedocument.presentationml.tags+xml"/>
  <Override PartName="/ppt/tags/tag765.xml" ContentType="application/vnd.openxmlformats-officedocument.presentationml.tags+xml"/>
  <Override PartName="/ppt/slides/slide35.xml" ContentType="application/vnd.openxmlformats-officedocument.presentationml.slide+xml"/>
  <Override PartName="/ppt/tags/tag790.xml" ContentType="application/vnd.openxmlformats-officedocument.presentationml.tags+xml"/>
  <Override PartName="/ppt/slides/slide60.xml" ContentType="application/vnd.openxmlformats-officedocument.presentationml.slide+xml"/>
  <Override PartName="/ppt/tags/tag48.xml" ContentType="application/vnd.openxmlformats-officedocument.presentationml.tags+xml"/>
  <Override PartName="/ppt/tags/tag188.xml" ContentType="application/vnd.openxmlformats-officedocument.presentationml.tags+xml"/>
  <Override PartName="/ppt/tags/tag204.xml" ContentType="application/vnd.openxmlformats-officedocument.presentationml.tags+xml"/>
  <Override PartName="/ppt/tags/tag349.xml" ContentType="application/vnd.openxmlformats-officedocument.presentationml.tags+xml"/>
  <Override PartName="/ppt/tags/tag535.xml" ContentType="application/vnd.openxmlformats-officedocument.presentationml.tags+xml"/>
  <Override PartName="/ppt/slides/slide168.xml" ContentType="application/vnd.openxmlformats-officedocument.presentationml.slide+xml"/>
  <Override PartName="/ppt/tags/tag73.xml" ContentType="application/vnd.openxmlformats-officedocument.presentationml.tags+xml"/>
  <Override PartName="/ppt/tags/tag374.xml" ContentType="application/vnd.openxmlformats-officedocument.presentationml.tags+xml"/>
  <Override PartName="/ppt/tags/tag721.xml" ContentType="application/vnd.openxmlformats-officedocument.presentationml.tags+xml"/>
  <Override PartName="/ppt/tags/tag119.xml" ContentType="application/vnd.openxmlformats-officedocument.presentationml.tags+xml"/>
  <Override PartName="/ppt/tags/tag560.xml" ContentType="application/vnd.openxmlformats-officedocument.presentationml.tags+xml"/>
  <Override PartName="/ppt/slides/slide193.xml" ContentType="application/vnd.openxmlformats-officedocument.presentationml.slide+xml"/>
  <Override PartName="/ppt/tags/tag289.xml" ContentType="application/vnd.openxmlformats-officedocument.presentationml.tags+xml"/>
  <Override PartName="/ppt/tags/tag305.xml" ContentType="application/vnd.openxmlformats-officedocument.presentationml.tags+xml"/>
  <Override PartName="/ppt/tags/tag636.xml" ContentType="application/vnd.openxmlformats-officedocument.presentationml.tags+xml"/>
  <Override PartName="/ppt/slides/slide124.xml" ContentType="application/vnd.openxmlformats-officedocument.presentationml.slide+xml"/>
  <Override PartName="/ppt/tags/tag144.xml" ContentType="application/vnd.openxmlformats-officedocument.presentationml.tags+xml"/>
  <Override PartName="/ppt/tags/tag330.xml" ContentType="application/vnd.openxmlformats-officedocument.presentationml.tags+xml"/>
  <Override PartName="/ppt/tags/tag475.xml" ContentType="application/vnd.openxmlformats-officedocument.presentationml.tags+xml"/>
  <Override PartName="/ppt/tags/tag661.xml" ContentType="application/vnd.openxmlformats-officedocument.presentationml.tags+xml"/>
  <Override PartName="/ppt/slides/slide76.xml" ContentType="application/vnd.openxmlformats-officedocument.presentationml.slide+xml"/>
  <Override PartName="/ppt/tags/tag406.xml" ContentType="application/vnd.openxmlformats-officedocument.presentationml.tags+xml"/>
  <Override PartName="/ppt/tags/tag737.xml" ContentType="application/vnd.openxmlformats-officedocument.presentationml.tags+xml"/>
  <Override PartName="/ppt/tags/tag89.xml" ContentType="application/vnd.openxmlformats-officedocument.presentationml.tags+xml"/>
  <Override PartName="/ppt/tags/tag245.xml" ContentType="application/vnd.openxmlformats-officedocument.presentationml.tags+xml"/>
  <Override PartName="/ppt/tags/tag576.xml" ContentType="application/vnd.openxmlformats-officedocument.presentationml.tags+xml"/>
  <Override PartName="/ppt/tags/tag100.xml" ContentType="application/vnd.openxmlformats-officedocument.presentationml.tags+xml"/>
  <Override PartName="/ppt/tags/tag431.xml" ContentType="application/vnd.openxmlformats-officedocument.presentationml.tags+xml"/>
  <Override PartName="/ppt/tags/tag762.xml" ContentType="application/vnd.openxmlformats-officedocument.presentationml.tags+xml"/>
  <Override PartName="/ppt/slides/slide32.xml" ContentType="application/vnd.openxmlformats-officedocument.presentationml.slide+xml"/>
  <Override PartName="/ppt/tags/tag270.xml" ContentType="application/vnd.openxmlformats-officedocument.presentationml.tags+xml"/>
  <Override PartName="/ppt/tags/tag507.xml" ContentType="application/vnd.openxmlformats-officedocument.presentationml.tags+xml"/>
  <Override PartName="/ppt/tags/tag45.xml" ContentType="application/vnd.openxmlformats-officedocument.presentationml.tags+xml"/>
  <Override PartName="/ppt/tags/tag201.xml" ContentType="application/vnd.openxmlformats-officedocument.presentationml.tags+xml"/>
  <Override PartName="/ppt/tags/tag346.xml" ContentType="application/vnd.openxmlformats-officedocument.presentationml.tags+xml"/>
  <Override PartName="/ppt/tags/tag532.xml" ContentType="application/vnd.openxmlformats-officedocument.presentationml.tags+xml"/>
  <Override PartName="/ppt/tags/tag677.xml" ContentType="application/vnd.openxmlformats-officedocument.presentationml.tags+xml"/>
  <Override PartName="/ppt/tags/tag185.xml" ContentType="application/vnd.openxmlformats-officedocument.presentationml.tags+xml"/>
  <Override PartName="/ppt/tags/tag371.xml" ContentType="application/vnd.openxmlformats-officedocument.presentationml.tags+xml"/>
  <Override PartName="/ppt/slides/slide165.xml" ContentType="application/vnd.openxmlformats-officedocument.presentationml.slide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608.xml" ContentType="application/vnd.openxmlformats-officedocument.presentationml.tags+xml"/>
  <Override PartName="/ppt/slides/slide190.xml" ContentType="application/vnd.openxmlformats-officedocument.presentationml.slide+xml"/>
  <Override PartName="/ppt/tags/tag302.xml" ContentType="application/vnd.openxmlformats-officedocument.presentationml.tags+xml"/>
  <Override PartName="/ppt/tags/tag447.xml" ContentType="application/vnd.openxmlformats-officedocument.presentationml.tags+xml"/>
  <Override PartName="/ppt/tags/tag633.xml" ContentType="application/vnd.openxmlformats-officedocument.presentationml.tags+xml"/>
  <Override PartName="/ppt/tags/tag778.xml" ContentType="application/vnd.openxmlformats-officedocument.presentationml.tags+xml"/>
  <Override PartName="/ppt/slides/slide48.xml" ContentType="application/vnd.openxmlformats-officedocument.presentationml.slide+xml"/>
  <Override PartName="/ppt/tags/tag141.xml" ContentType="application/vnd.openxmlformats-officedocument.presentationml.tags+xml"/>
  <Override PartName="/ppt/tags/tag286.xml" ContentType="application/vnd.openxmlformats-officedocument.presentationml.tags+xml"/>
  <Override PartName="/ppt/tags/tag472.xml" ContentType="application/vnd.openxmlformats-officedocument.presentationml.tags+xml"/>
  <Override PartName="/ppt/tags/tag709.xml" ContentType="application/vnd.openxmlformats-officedocument.presentationml.tags+xml"/>
  <Override PartName="/ppt/slides/slide73.xml" ContentType="application/vnd.openxmlformats-officedocument.presentationml.slide+xml"/>
  <Override PartName="/ppt/slides/slide121.xml" ContentType="application/vnd.openxmlformats-officedocument.presentationml.slide+xml"/>
  <Override PartName="/ppt/tags/tag217.xml" ContentType="application/vnd.openxmlformats-officedocument.presentationml.tags+xml"/>
  <Override PartName="/ppt/tags/tag548.xml" ContentType="application/vnd.openxmlformats-officedocument.presentationml.tags+xml"/>
  <Override PartName="/ppt/tags/tag86.xml" ContentType="application/vnd.openxmlformats-officedocument.presentationml.tags+xml"/>
  <Override PartName="/ppt/tags/tag387.xml" ContentType="application/vnd.openxmlformats-officedocument.presentationml.tags+xml"/>
  <Override PartName="/ppt/tags/tag403.xml" ContentType="application/vnd.openxmlformats-officedocument.presentationml.tags+xml"/>
  <Override PartName="/ppt/tags/tag734.xml" ContentType="application/vnd.openxmlformats-officedocument.presentationml.tags+xml"/>
  <Override PartName="/ppt/slides/slide51.xml" ContentType="application/vnd.openxmlformats-officedocument.presentationml.slide+xml"/>
  <Override PartName="/ppt/tags/tag179.xml" ContentType="application/vnd.openxmlformats-officedocument.presentationml.tags+xml"/>
  <Override PartName="/ppt/tags/tag242.xml" ContentType="application/vnd.openxmlformats-officedocument.presentationml.tags+xml"/>
  <Override PartName="/ppt/tags/tag526.xml" ContentType="application/vnd.openxmlformats-officedocument.presentationml.tags+xml"/>
  <Override PartName="/ppt/tags/tag573.xml" ContentType="application/vnd.openxmlformats-officedocument.presentationml.tags+xml"/>
  <Override PartName="/ppt/tags/tag712.xml" ContentType="application/vnd.openxmlformats-officedocument.presentationml.tags+xml"/>
  <Override PartName="/ppt/slides/slide159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220.xml" ContentType="application/vnd.openxmlformats-officedocument.presentationml.tags+xml"/>
  <Override PartName="/ppt/tags/tag318.xml" ContentType="application/vnd.openxmlformats-officedocument.presentationml.tags+xml"/>
  <Override PartName="/ppt/tags/tag365.xml" ContentType="application/vnd.openxmlformats-officedocument.presentationml.tags+xml"/>
  <Override PartName="/ppt/tags/tag504.xml" ContentType="application/vnd.openxmlformats-officedocument.presentationml.tags+xml"/>
  <Override PartName="/ppt/tags/tag551.xml" ContentType="application/vnd.openxmlformats-officedocument.presentationml.tags+xml"/>
  <Override PartName="/ppt/tags/tag649.xml" ContentType="application/vnd.openxmlformats-officedocument.presentationml.tags+xml"/>
  <Override PartName="/ppt/tags/tag696.xml" ContentType="application/vnd.openxmlformats-officedocument.presentationml.tags+xml"/>
  <Override PartName="/ppt/tags/tag157.xml" ContentType="application/vnd.openxmlformats-officedocument.presentationml.tags+xml"/>
  <Override PartName="/ppt/tags/tag343.xml" ContentType="application/vnd.openxmlformats-officedocument.presentationml.tags+xml"/>
  <Override PartName="/ppt/tags/tag390.xml" ContentType="application/vnd.openxmlformats-officedocument.presentationml.tags+xml"/>
  <Override PartName="/ppt/tags/tag488.xml" ContentType="application/vnd.openxmlformats-officedocument.presentationml.tags+xml"/>
  <Override PartName="/ppt/slides/slide89.xml" ContentType="application/vnd.openxmlformats-officedocument.presentationml.slide+xml"/>
  <Override PartName="/ppt/slides/slide137.xml" ContentType="application/vnd.openxmlformats-officedocument.presentationml.slide+xml"/>
  <Override PartName="/ppt/slides/slide184.xml" ContentType="application/vnd.openxmlformats-officedocument.presentationml.slide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82.xml" ContentType="application/vnd.openxmlformats-officedocument.presentationml.tags+xml"/>
  <Override PartName="/ppt/tags/tag627.xml" ContentType="application/vnd.openxmlformats-officedocument.presentationml.tags+xml"/>
  <Override PartName="/ppt/tags/tag674.xml" ContentType="application/vnd.openxmlformats-officedocument.presentationml.tags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tags/tag20.xml" ContentType="application/vnd.openxmlformats-officedocument.presentationml.tags+xml"/>
  <Override PartName="/ppt/tags/tag321.xml" ContentType="application/vnd.openxmlformats-officedocument.presentationml.tags+xml"/>
  <Override PartName="/ppt/tags/tag419.xml" ContentType="application/vnd.openxmlformats-officedocument.presentationml.tags+xml"/>
  <Override PartName="/ppt/tags/tag466.xml" ContentType="application/vnd.openxmlformats-officedocument.presentationml.tags+xml"/>
  <Override PartName="/ppt/tags/tag605.xml" ContentType="application/vnd.openxmlformats-officedocument.presentationml.tags+xml"/>
  <Override PartName="/ppt/tags/tag652.xml" ContentType="application/vnd.openxmlformats-officedocument.presentationml.tags+xml"/>
  <Override PartName="/ppt/tags/tag797.xml" ContentType="application/vnd.openxmlformats-officedocument.presentationml.tags+xml"/>
  <Override PartName="/ppt/slides/slide67.xml" ContentType="application/vnd.openxmlformats-officedocument.presentationml.slide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tags/tag258.xml" ContentType="application/vnd.openxmlformats-officedocument.presentationml.tags+xml"/>
  <Override PartName="/ppt/tags/tag444.xml" ContentType="application/vnd.openxmlformats-officedocument.presentationml.tags+xml"/>
  <Override PartName="/ppt/tags/tag491.xml" ContentType="application/vnd.openxmlformats-officedocument.presentationml.tags+xml"/>
  <Override PartName="/ppt/tags/tag589.xml" ContentType="application/vnd.openxmlformats-officedocument.presentationml.tags+xml"/>
  <Override PartName="/ppt/tags/tag728.xml" ContentType="application/vnd.openxmlformats-officedocument.presentationml.tags+xml"/>
  <Override PartName="/ppt/tags/tag775.xml" ContentType="application/vnd.openxmlformats-officedocument.presentationml.tags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ags/tag236.xml" ContentType="application/vnd.openxmlformats-officedocument.presentationml.tags+xml"/>
  <Override PartName="/ppt/tags/tag283.xml" ContentType="application/vnd.openxmlformats-officedocument.presentationml.tags+xml"/>
  <Override PartName="/ppt/tags/tag567.xml" ContentType="application/vnd.openxmlformats-officedocument.presentationml.tags+xml"/>
  <Override PartName="/ppt/tags/tag630.xml" ContentType="application/vnd.openxmlformats-officedocument.presentationml.tags+xml"/>
  <Override PartName="/ppt/tags/tag58.xml" ContentType="application/vnd.openxmlformats-officedocument.presentationml.tags+xml"/>
  <Override PartName="/ppt/tags/tag359.xml" ContentType="application/vnd.openxmlformats-officedocument.presentationml.tags+xml"/>
  <Override PartName="/ppt/tags/tag422.xml" ContentType="application/vnd.openxmlformats-officedocument.presentationml.tags+xml"/>
  <Override PartName="/ppt/tags/tag706.xml" ContentType="application/vnd.openxmlformats-officedocument.presentationml.tags+xml"/>
  <Override PartName="/ppt/tags/tag753.xml" ContentType="application/vnd.openxmlformats-officedocument.presentationml.tag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tags/tag198.xml" ContentType="application/vnd.openxmlformats-officedocument.presentationml.tags+xml"/>
  <Override PartName="/ppt/tags/tag214.xml" ContentType="application/vnd.openxmlformats-officedocument.presentationml.tags+xml"/>
  <Override PartName="/ppt/tags/tag261.xml" ContentType="application/vnd.openxmlformats-officedocument.presentationml.tags+xml"/>
  <Override PartName="/ppt/tags/tag400.xml" ContentType="application/vnd.openxmlformats-officedocument.presentationml.tags+xml"/>
  <Override PartName="/ppt/tags/tag545.xml" ContentType="application/vnd.openxmlformats-officedocument.presentationml.tags+xml"/>
  <Override PartName="/ppt/tags/tag592.xml" ContentType="application/vnd.openxmlformats-officedocument.presentationml.tags+xml"/>
  <Override PartName="/ppt/tags/tag731.xml" ContentType="application/vnd.openxmlformats-officedocument.presentationml.tags+xml"/>
  <Override PartName="/ppt/slides/slide178.xml" ContentType="application/vnd.openxmlformats-officedocument.presentationml.slide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tags/tag337.xml" ContentType="application/vnd.openxmlformats-officedocument.presentationml.tags+xml"/>
  <Override PartName="/ppt/tags/tag384.xml" ContentType="application/vnd.openxmlformats-officedocument.presentationml.tags+xml"/>
  <Override PartName="/ppt/tags/tag523.xml" ContentType="application/vnd.openxmlformats-officedocument.presentationml.tags+xml"/>
  <Override PartName="/ppt/tags/tag570.xml" ContentType="application/vnd.openxmlformats-officedocument.presentationml.tags+xml"/>
  <Override PartName="/ppt/tags/tag668.xml" ContentType="application/vnd.openxmlformats-officedocument.presentationml.tags+xml"/>
  <Override PartName="/ppt/tags/tag14.xml" ContentType="application/vnd.openxmlformats-officedocument.presentationml.tags+xml"/>
  <Override PartName="/ppt/tags/tag61.xml" ContentType="application/vnd.openxmlformats-officedocument.presentationml.tags+xml"/>
  <Override PartName="/ppt/tags/tag129.xml" ContentType="application/vnd.openxmlformats-officedocument.presentationml.tags+xml"/>
  <Override PartName="/ppt/tags/tag176.xml" ContentType="application/vnd.openxmlformats-officedocument.presentationml.tags+xml"/>
  <Override PartName="/ppt/tags/tag315.xml" ContentType="application/vnd.openxmlformats-officedocument.presentationml.tags+xml"/>
  <Override PartName="/ppt/tags/tag362.xml" ContentType="application/vnd.openxmlformats-officedocument.presentationml.tags+xml"/>
  <Override PartName="/ppt/tags/tag646.xml" ContentType="application/vnd.openxmlformats-officedocument.presentationml.tags+xml"/>
  <Override PartName="/ppt/tags/tag693.xml" ContentType="application/vnd.openxmlformats-officedocument.presentationml.tags+xml"/>
  <Override PartName="/ppt/slides/slide109.xml" ContentType="application/vnd.openxmlformats-officedocument.presentationml.slide+xml"/>
  <Override PartName="/ppt/slides/slide156.xml" ContentType="application/vnd.openxmlformats-officedocument.presentationml.slide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tags/tag299.xml" ContentType="application/vnd.openxmlformats-officedocument.presentationml.tags+xml"/>
  <Override PartName="/ppt/tags/tag438.xml" ContentType="application/vnd.openxmlformats-officedocument.presentationml.tags+xml"/>
  <Override PartName="/ppt/tags/tag485.xml" ContentType="application/vnd.openxmlformats-officedocument.presentationml.tags+xml"/>
  <Override PartName="/ppt/tags/tag501.xml" ContentType="application/vnd.openxmlformats-officedocument.presentationml.tags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tags/tag277.xml" ContentType="application/vnd.openxmlformats-officedocument.presentationml.tags+xml"/>
  <Override PartName="/ppt/tags/tag340.xml" ContentType="application/vnd.openxmlformats-officedocument.presentationml.tags+xml"/>
  <Override PartName="/ppt/tags/tag624.xml" ContentType="application/vnd.openxmlformats-officedocument.presentationml.tags+xml"/>
  <Override PartName="/ppt/tags/tag671.xml" ContentType="application/vnd.openxmlformats-officedocument.presentationml.tags+xml"/>
  <Override PartName="/ppt/tags/tag769.xml" ContentType="application/vnd.openxmlformats-officedocument.presentationml.tags+xml"/>
  <Override PartName="/ppt/slides/slide39.xml" ContentType="application/vnd.openxmlformats-officedocument.presentationml.slide+xml"/>
  <Override PartName="/ppt/slides/slide86.xml" ContentType="application/vnd.openxmlformats-officedocument.presentationml.slide+xml"/>
  <Override PartName="/ppt/tags/tag132.xml" ContentType="application/vnd.openxmlformats-officedocument.presentationml.tags+xml"/>
  <Override PartName="/ppt/tags/tag416.xml" ContentType="application/vnd.openxmlformats-officedocument.presentationml.tags+xml"/>
  <Override PartName="/ppt/tags/tag463.xml" ContentType="application/vnd.openxmlformats-officedocument.presentationml.tags+xml"/>
  <Override PartName="/ppt/tags/tag747.xml" ContentType="application/vnd.openxmlformats-officedocument.presentationml.tags+xml"/>
  <Override PartName="/ppt/tags/tag794.xml" ContentType="application/vnd.openxmlformats-officedocument.presentationml.tags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12.xml" ContentType="application/vnd.openxmlformats-officedocument.presentationml.slide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208.xml" ContentType="application/vnd.openxmlformats-officedocument.presentationml.tags+xml"/>
  <Override PartName="/ppt/tags/tag255.xml" ContentType="application/vnd.openxmlformats-officedocument.presentationml.tags+xml"/>
  <Override PartName="/ppt/tags/tag539.xml" ContentType="application/vnd.openxmlformats-officedocument.presentationml.tags+xml"/>
  <Override PartName="/ppt/tags/tag586.xml" ContentType="application/vnd.openxmlformats-officedocument.presentationml.tags+xml"/>
  <Override PartName="/ppt/tags/tag602.xml" ContentType="application/vnd.openxmlformats-officedocument.presentationml.tags+xml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233.xml" ContentType="application/vnd.openxmlformats-officedocument.presentationml.tags+xml"/>
  <Override PartName="/ppt/tags/tag280.xml" ContentType="application/vnd.openxmlformats-officedocument.presentationml.tags+xml"/>
  <Override PartName="/ppt/tags/tag378.xml" ContentType="application/vnd.openxmlformats-officedocument.presentationml.tags+xml"/>
  <Override PartName="/ppt/tags/tag441.xml" ContentType="application/vnd.openxmlformats-officedocument.presentationml.tags+xml"/>
  <Override PartName="/ppt/tags/tag725.xml" ContentType="application/vnd.openxmlformats-officedocument.presentationml.tags+xml"/>
  <Override PartName="/ppt/tags/tag772.xml" ContentType="application/vnd.openxmlformats-officedocument.presentationml.tags+xml"/>
  <Override PartName="/ppt/slides/slide42.xml" ContentType="application/vnd.openxmlformats-officedocument.presentationml.slide+xml"/>
  <Override PartName="/ppt/tags/tag517.xml" ContentType="application/vnd.openxmlformats-officedocument.presentationml.tags+xml"/>
  <Override PartName="/ppt/tags/tag564.xml" ContentType="application/vnd.openxmlformats-officedocument.presentationml.tags+xml"/>
  <Override PartName="/ppt/tags/tag703.xml" ContentType="application/vnd.openxmlformats-officedocument.presentationml.tags+xml"/>
  <Override PartName="/ppt/tags/tag750.xml" ContentType="application/vnd.openxmlformats-officedocument.presentationml.tags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tags/tag55.xml" ContentType="application/vnd.openxmlformats-officedocument.presentationml.tags+xml"/>
  <Override PartName="/ppt/tags/tag211.xml" ContentType="application/vnd.openxmlformats-officedocument.presentationml.tags+xml"/>
  <Override PartName="/ppt/tags/tag309.xml" ContentType="application/vnd.openxmlformats-officedocument.presentationml.tags+xml"/>
  <Override PartName="/ppt/tags/tag356.xml" ContentType="application/vnd.openxmlformats-officedocument.presentationml.tags+xml"/>
  <Override PartName="/ppt/tags/tag542.xml" ContentType="application/vnd.openxmlformats-officedocument.presentationml.tags+xml"/>
  <Override PartName="/ppt/tags/tag687.xml" ContentType="application/vnd.openxmlformats-officedocument.presentationml.tags+xml"/>
  <Override PartName="/ppt/tags/tag33.xml" ContentType="application/vnd.openxmlformats-officedocument.presentationml.tags+xml"/>
  <Override PartName="/ppt/tags/tag80.xml" ContentType="application/vnd.openxmlformats-officedocument.presentationml.tags+xml"/>
  <Override PartName="/ppt/tags/tag148.xml" ContentType="application/vnd.openxmlformats-officedocument.presentationml.tags+xml"/>
  <Override PartName="/ppt/tags/tag195.xml" ContentType="application/vnd.openxmlformats-officedocument.presentationml.tags+xml"/>
  <Override PartName="/ppt/tags/tag334.xml" ContentType="application/vnd.openxmlformats-officedocument.presentationml.tags+xml"/>
  <Override PartName="/ppt/tags/tag381.xml" ContentType="application/vnd.openxmlformats-officedocument.presentationml.tags+xml"/>
  <Override PartName="/ppt/tags/tag479.xml" ContentType="application/vnd.openxmlformats-officedocument.presentationml.tags+xml"/>
  <Override PartName="/ppt/tags/tag618.xml" ContentType="application/vnd.openxmlformats-officedocument.presentationml.tags+xml"/>
  <Override PartName="/ppt/tags/tag665.xml" ContentType="application/vnd.openxmlformats-officedocument.presentationml.tags+xml"/>
  <Override PartName="/ppt/slides/slide128.xml" ContentType="application/vnd.openxmlformats-officedocument.presentationml.slide+xml"/>
  <Override PartName="/ppt/slides/slide175.xml" ContentType="application/vnd.openxmlformats-officedocument.presentationml.slide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tags/tag457.xml" ContentType="application/vnd.openxmlformats-officedocument.presentationml.tags+xml"/>
  <Override PartName="/ppt/tags/tag520.xml" ContentType="application/vnd.openxmlformats-officedocument.presentationml.tags+xml"/>
  <Override PartName="/ppt/slides/slide8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tags/tag11.xml" ContentType="application/vnd.openxmlformats-officedocument.presentationml.tags+xml"/>
  <Override PartName="/ppt/tags/tag249.xml" ContentType="application/vnd.openxmlformats-officedocument.presentationml.tags+xml"/>
  <Override PartName="/ppt/tags/tag296.xml" ContentType="application/vnd.openxmlformats-officedocument.presentationml.tags+xml"/>
  <Override PartName="/ppt/tags/tag312.xml" ContentType="application/vnd.openxmlformats-officedocument.presentationml.tags+xml"/>
  <Override PartName="/ppt/tags/tag643.xml" ContentType="application/vnd.openxmlformats-officedocument.presentationml.tags+xml"/>
  <Override PartName="/ppt/tags/tag690.xml" ContentType="application/vnd.openxmlformats-officedocument.presentationml.tags+xml"/>
  <Override PartName="/ppt/tags/tag788.xml" ContentType="application/vnd.openxmlformats-officedocument.presentationml.tags+xml"/>
  <Override PartName="/ppt/slides/slide58.xml" ContentType="application/vnd.openxmlformats-officedocument.presentationml.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tags/tag435.xml" ContentType="application/vnd.openxmlformats-officedocument.presentationml.tags+xml"/>
  <Override PartName="/ppt/tags/tag482.xml" ContentType="application/vnd.openxmlformats-officedocument.presentationml.tags+xml"/>
  <Override PartName="/ppt/notesSlides/notesSlide2.xml" ContentType="application/vnd.openxmlformats-officedocument.presentationml.notesSlide+xml"/>
  <Override PartName="/ppt/tags/tag621.xml" ContentType="application/vnd.openxmlformats-officedocument.presentationml.tags+xml"/>
  <Override PartName="/ppt/tags/tag719.xml" ContentType="application/vnd.openxmlformats-officedocument.presentationml.tags+xml"/>
  <Override PartName="/ppt/tags/tag766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tags/tag227.xml" ContentType="application/vnd.openxmlformats-officedocument.presentationml.tags+xml"/>
  <Override PartName="/ppt/tags/tag274.xml" ContentType="application/vnd.openxmlformats-officedocument.presentationml.tags+xml"/>
  <Override PartName="/ppt/tags/tag413.xml" ContentType="application/vnd.openxmlformats-officedocument.presentationml.tags+xml"/>
  <Override PartName="/ppt/tags/tag460.xml" ContentType="application/vnd.openxmlformats-officedocument.presentationml.tags+xml"/>
  <Override PartName="/ppt/tags/tag558.xml" ContentType="application/vnd.openxmlformats-officedocument.presentationml.tags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52.xml" ContentType="application/vnd.openxmlformats-officedocument.presentationml.tags+xml"/>
  <Override PartName="/ppt/tags/tag397.xml" ContentType="application/vnd.openxmlformats-officedocument.presentationml.tags+xml"/>
  <Override PartName="/ppt/tags/tag744.xml" ContentType="application/vnd.openxmlformats-officedocument.presentationml.tags+xml"/>
  <Override PartName="/ppt/tags/tag791.xml" ContentType="application/vnd.openxmlformats-officedocument.presentationml.tags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89.xml" ContentType="application/vnd.openxmlformats-officedocument.presentationml.tags+xml"/>
  <Override PartName="/ppt/tags/tag536.xml" ContentType="application/vnd.openxmlformats-officedocument.presentationml.tags+xml"/>
  <Override PartName="/ppt/tags/tag583.xml" ContentType="application/vnd.openxmlformats-officedocument.presentationml.tags+xml"/>
  <Override PartName="/ppt/tags/tag722.xml" ContentType="application/vnd.openxmlformats-officedocument.presentationml.tags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ppt/tags/tag230.xml" ContentType="application/vnd.openxmlformats-officedocument.presentationml.tags+xml"/>
  <Override PartName="/ppt/tags/tag328.xml" ContentType="application/vnd.openxmlformats-officedocument.presentationml.tags+xml"/>
  <Override PartName="/ppt/tags/tag375.xml" ContentType="application/vnd.openxmlformats-officedocument.presentationml.tags+xml"/>
  <Override PartName="/ppt/tags/tag514.xml" ContentType="application/vnd.openxmlformats-officedocument.presentationml.tags+xml"/>
  <Override PartName="/ppt/tags/tag561.xml" ContentType="application/vnd.openxmlformats-officedocument.presentationml.tags+xml"/>
  <Override PartName="/ppt/tags/tag659.xml" ContentType="application/vnd.openxmlformats-officedocument.presentationml.tag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tags/tag52.xml" ContentType="application/vnd.openxmlformats-officedocument.presentationml.tags+xml"/>
  <Override PartName="/ppt/tags/tag167.xml" ContentType="application/vnd.openxmlformats-officedocument.presentationml.tags+xml"/>
  <Override PartName="/ppt/tags/tag306.xml" ContentType="application/vnd.openxmlformats-officedocument.presentationml.tags+xml"/>
  <Override PartName="/ppt/tags/tag353.xml" ContentType="application/vnd.openxmlformats-officedocument.presentationml.tags+xml"/>
  <Override PartName="/ppt/tags/tag498.xml" ContentType="application/vnd.openxmlformats-officedocument.presentationml.tags+xml"/>
  <Override PartName="/ppt/tags/tag637.xml" ContentType="application/vnd.openxmlformats-officedocument.presentationml.tags+xml"/>
  <Override PartName="/ppt/tags/tag684.xml" ContentType="application/vnd.openxmlformats-officedocument.presentationml.tags+xml"/>
  <Override PartName="/ppt/tags/tag700.xml" ContentType="application/vnd.openxmlformats-officedocument.presentationml.tags+xml"/>
  <Override PartName="/ppt/slides/slide99.xml" ContentType="application/vnd.openxmlformats-officedocument.presentationml.slide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429.xml" ContentType="application/vnd.openxmlformats-officedocument.presentationml.tags+xml"/>
  <Override PartName="/ppt/tags/tag476.xml" ContentType="application/vnd.openxmlformats-officedocument.presentationml.tags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tags/tag30.xml" ContentType="application/vnd.openxmlformats-officedocument.presentationml.tags+xml"/>
  <Override PartName="/ppt/tags/tag268.xml" ContentType="application/vnd.openxmlformats-officedocument.presentationml.tags+xml"/>
  <Override PartName="/ppt/tags/tag331.xml" ContentType="application/vnd.openxmlformats-officedocument.presentationml.tags+xml"/>
  <Override PartName="/ppt/tags/tag599.xml" ContentType="application/vnd.openxmlformats-officedocument.presentationml.tags+xml"/>
  <Override PartName="/ppt/tags/tag615.xml" ContentType="application/vnd.openxmlformats-officedocument.presentationml.tags+xml"/>
  <Override PartName="/ppt/tags/tag662.xml" ContentType="application/vnd.openxmlformats-officedocument.presentationml.tags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ags/tag407.xml" ContentType="application/vnd.openxmlformats-officedocument.presentationml.tags+xml"/>
  <Override PartName="/ppt/tags/tag454.xml" ContentType="application/vnd.openxmlformats-officedocument.presentationml.tags+xml"/>
  <Override PartName="/ppt/tags/tag640.xml" ContentType="application/vnd.openxmlformats-officedocument.presentationml.tags+xml"/>
  <Override PartName="/ppt/tags/tag738.xml" ContentType="application/vnd.openxmlformats-officedocument.presentationml.tags+xml"/>
  <Override PartName="/ppt/tags/tag785.xml" ContentType="application/vnd.openxmlformats-officedocument.presentationml.tags+xml"/>
  <Override PartName="/ppt/slides/slide55.xml" ContentType="application/vnd.openxmlformats-officedocument.presentationml.slide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tags/tag293.xml" ContentType="application/vnd.openxmlformats-officedocument.presentationml.tags+xml"/>
  <Override PartName="/ppt/tags/tag432.xml" ContentType="application/vnd.openxmlformats-officedocument.presentationml.tags+xml"/>
  <Override PartName="/ppt/tags/tag577.xml" ContentType="application/vnd.openxmlformats-officedocument.presentationml.tags+xml"/>
  <Override PartName="/ppt/tags/tag716.xml" ContentType="application/vnd.openxmlformats-officedocument.presentationml.tags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tags/tag68.xml" ContentType="application/vnd.openxmlformats-officedocument.presentationml.tags+xml"/>
  <Override PartName="/ppt/tags/tag224.xml" ContentType="application/vnd.openxmlformats-officedocument.presentationml.tags+xml"/>
  <Override PartName="/ppt/tags/tag271.xml" ContentType="application/vnd.openxmlformats-officedocument.presentationml.tags+xml"/>
  <Override PartName="/ppt/tags/tag369.xml" ContentType="application/vnd.openxmlformats-officedocument.presentationml.tags+xml"/>
  <Override PartName="/ppt/tags/tag508.xml" ContentType="application/vnd.openxmlformats-officedocument.presentationml.tags+xml"/>
  <Override PartName="/ppt/tags/tag555.xml" ContentType="application/vnd.openxmlformats-officedocument.presentationml.tags+xml"/>
  <Override PartName="/ppt/tags/tag763.xml" ContentType="application/vnd.openxmlformats-officedocument.presentationml.tags+xml"/>
  <Override PartName="/ppt/presentation.xml" ContentType="application/vnd.openxmlformats-officedocument.presentationml.presentation.main+xml"/>
  <Override PartName="/ppt/tags/tag347.xml" ContentType="application/vnd.openxmlformats-officedocument.presentationml.tags+xml"/>
  <Override PartName="/ppt/tags/tag394.xml" ContentType="application/vnd.openxmlformats-officedocument.presentationml.tags+xml"/>
  <Override PartName="/ppt/tags/tag410.xml" ContentType="application/vnd.openxmlformats-officedocument.presentationml.tags+xml"/>
  <Override PartName="/ppt/tags/tag74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tags/tag46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202.xml" ContentType="application/vnd.openxmlformats-officedocument.presentationml.tags+xml"/>
  <Override PartName="/ppt/tags/tag533.xml" ContentType="application/vnd.openxmlformats-officedocument.presentationml.tags+xml"/>
  <Override PartName="/ppt/tags/tag580.xml" ContentType="application/vnd.openxmlformats-officedocument.presentationml.tags+xml"/>
  <Override PartName="/ppt/tags/tag678.xml" ContentType="application/vnd.openxmlformats-officedocument.presentationml.tags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325.xml" ContentType="application/vnd.openxmlformats-officedocument.presentationml.tags+xml"/>
  <Override PartName="/ppt/tags/tag372.xml" ContentType="application/vnd.openxmlformats-officedocument.presentationml.tags+xml"/>
  <Override PartName="/ppt/tags/tag609.xml" ContentType="application/vnd.openxmlformats-officedocument.presentationml.tags+xml"/>
  <Override PartName="/ppt/tags/tag656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tags/tag448.xml" ContentType="application/vnd.openxmlformats-officedocument.presentationml.tags+xml"/>
  <Override PartName="/ppt/tags/tag495.xml" ContentType="application/vnd.openxmlformats-officedocument.presentationml.tags+xml"/>
  <Override PartName="/ppt/tags/tag511.xml" ContentType="application/vnd.openxmlformats-officedocument.presentationml.tags+xml"/>
  <Override PartName="/ppt/tags/tag779.xml" ContentType="application/vnd.openxmlformats-officedocument.presentationml.tags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tags/tag142.xml" ContentType="application/vnd.openxmlformats-officedocument.presentationml.tags+xml"/>
  <Override PartName="/ppt/tags/tag287.xml" ContentType="application/vnd.openxmlformats-officedocument.presentationml.tags+xml"/>
  <Override PartName="/ppt/tags/tag303.xml" ContentType="application/vnd.openxmlformats-officedocument.presentationml.tags+xml"/>
  <Override PartName="/ppt/tags/tag350.xml" ContentType="application/vnd.openxmlformats-officedocument.presentationml.tags+xml"/>
  <Override PartName="/ppt/tags/tag634.xml" ContentType="application/vnd.openxmlformats-officedocument.presentationml.tags+xml"/>
  <Override PartName="/ppt/tags/tag681.xml" ContentType="application/vnd.openxmlformats-officedocument.presentationml.tags+xml"/>
  <Override PartName="/ppt/slides/slide122.xml" ContentType="application/vnd.openxmlformats-officedocument.presentationml.slide+xml"/>
  <Override PartName="/ppt/tags/tag426.xml" ContentType="application/vnd.openxmlformats-officedocument.presentationml.tags+xml"/>
  <Override PartName="/ppt/tags/tag473.xml" ContentType="application/vnd.openxmlformats-officedocument.presentationml.tags+xml"/>
  <Override PartName="/ppt/tags/tag612.xml" ContentType="application/vnd.openxmlformats-officedocument.presentationml.tags+xml"/>
  <Override PartName="/ppt/tags/tag757.xml" ContentType="application/vnd.openxmlformats-officedocument.presentationml.tag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ags/tag120.xml" ContentType="application/vnd.openxmlformats-officedocument.presentationml.tags+xml"/>
  <Override PartName="/ppt/tags/tag218.xml" ContentType="application/vnd.openxmlformats-officedocument.presentationml.tags+xml"/>
  <Override PartName="/ppt/tags/tag265.xml" ContentType="application/vnd.openxmlformats-officedocument.presentationml.tags+xml"/>
  <Override PartName="/ppt/tags/tag404.xml" ContentType="application/vnd.openxmlformats-officedocument.presentationml.tags+xml"/>
  <Override PartName="/ppt/tags/tag451.xml" ContentType="application/vnd.openxmlformats-officedocument.presentationml.tags+xml"/>
  <Override PartName="/ppt/tags/tag549.xml" ContentType="application/vnd.openxmlformats-officedocument.presentationml.tags+xml"/>
  <Override PartName="/ppt/tags/tag596.xml" ContentType="application/vnd.openxmlformats-officedocument.presentationml.tags+xml"/>
  <Override PartName="/ppt/tags/tag735.xml" ContentType="application/vnd.openxmlformats-officedocument.presentationml.tags+xml"/>
  <Override PartName="/ppt/tags/tag782.xml" ContentType="application/vnd.openxmlformats-officedocument.presentationml.tags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tags/tag87.xml" ContentType="application/vnd.openxmlformats-officedocument.presentationml.tags+xml"/>
  <Override PartName="/ppt/tags/tag243.xml" ContentType="application/vnd.openxmlformats-officedocument.presentationml.tags+xml"/>
  <Override PartName="/ppt/tags/tag290.xml" ContentType="application/vnd.openxmlformats-officedocument.presentationml.tags+xml"/>
  <Override PartName="/ppt/tags/tag388.xml" ContentType="application/vnd.openxmlformats-officedocument.presentationml.tags+xml"/>
  <Override PartName="/ppt/tags/tag527.xml" ContentType="application/vnd.openxmlformats-officedocument.presentationml.tags+xml"/>
  <Override PartName="/ppt/tags/tag574.xml" ContentType="application/vnd.openxmlformats-officedocument.presentationml.tags+xml"/>
  <Override PartName="/ppt/tags/tag319.xml" ContentType="application/vnd.openxmlformats-officedocument.presentationml.tags+xml"/>
  <Override PartName="/ppt/tags/tag366.xml" ContentType="application/vnd.openxmlformats-officedocument.presentationml.tags+xml"/>
  <Override PartName="/ppt/tags/tag713.xml" ContentType="application/vnd.openxmlformats-officedocument.presentationml.tags+xml"/>
  <Override PartName="/ppt/tags/tag760.xml" ContentType="application/vnd.openxmlformats-officedocument.presentationml.tag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221.xml" ContentType="application/vnd.openxmlformats-officedocument.presentationml.tags+xml"/>
  <Override PartName="/ppt/tags/tag505.xml" ContentType="application/vnd.openxmlformats-officedocument.presentationml.tags+xml"/>
  <Override PartName="/ppt/tags/tag552.xml" ContentType="application/vnd.openxmlformats-officedocument.presentationml.tags+xml"/>
  <Override PartName="/ppt/tags/tag697.xml" ContentType="application/vnd.openxmlformats-officedocument.presentationml.tags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tags/tag344.xml" ContentType="application/vnd.openxmlformats-officedocument.presentationml.tags+xml"/>
  <Override PartName="/ppt/tags/tag391.xml" ContentType="application/vnd.openxmlformats-officedocument.presentationml.tags+xml"/>
  <Override PartName="/ppt/tags/tag489.xml" ContentType="application/vnd.openxmlformats-officedocument.presentationml.tags+xml"/>
  <Override PartName="/ppt/tags/tag530.xml" ContentType="application/vnd.openxmlformats-officedocument.presentationml.tags+xml"/>
  <Override PartName="/ppt/tags/tag628.xml" ContentType="application/vnd.openxmlformats-officedocument.presentationml.tags+xml"/>
  <Override PartName="/ppt/tags/tag675.xml" ContentType="application/vnd.openxmlformats-officedocument.presentationml.tags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tags/tag322.xml" ContentType="application/vnd.openxmlformats-officedocument.presentationml.tags+xml"/>
  <Override PartName="/ppt/tags/tag467.xml" ContentType="application/vnd.openxmlformats-officedocument.presentationml.tags+xml"/>
  <Override PartName="/ppt/tags/tag798.xml" ContentType="application/vnd.openxmlformats-officedocument.presentationml.tags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61.xml" ContentType="application/vnd.openxmlformats-officedocument.presentationml.tags+xml"/>
  <Override PartName="/ppt/tags/tag259.xml" ContentType="application/vnd.openxmlformats-officedocument.presentationml.tags+xml"/>
  <Override PartName="/ppt/tags/tag606.xml" ContentType="application/vnd.openxmlformats-officedocument.presentationml.tags+xml"/>
  <Override PartName="/ppt/tags/tag653.xml" ContentType="application/vnd.openxmlformats-officedocument.presentationml.tags+xml"/>
  <Override PartName="/ppt/slides/slide141.xml" ContentType="application/vnd.openxmlformats-officedocument.presentationml.slide+xml"/>
  <Override PartName="/ppt/tags/tag7.xml" ContentType="application/vnd.openxmlformats-officedocument.presentationml.tags+xml"/>
  <Override PartName="/ppt/tags/tag300.xml" ContentType="application/vnd.openxmlformats-officedocument.presentationml.tags+xml"/>
  <Override PartName="/ppt/tags/tag445.xml" ContentType="application/vnd.openxmlformats-officedocument.presentationml.tags+xml"/>
  <Override PartName="/ppt/tags/tag492.xml" ContentType="application/vnd.openxmlformats-officedocument.presentationml.tags+xml"/>
  <Override PartName="/ppt/tags/tag631.xml" ContentType="application/vnd.openxmlformats-officedocument.presentationml.tags+xml"/>
  <Override PartName="/ppt/tags/tag729.xml" ContentType="application/vnd.openxmlformats-officedocument.presentationml.tags+xml"/>
  <Override PartName="/ppt/tags/tag776.xml" ContentType="application/vnd.openxmlformats-officedocument.presentationml.tags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tags/tag237.xml" ContentType="application/vnd.openxmlformats-officedocument.presentationml.tags+xml"/>
  <Override PartName="/ppt/tags/tag284.xml" ContentType="application/vnd.openxmlformats-officedocument.presentationml.tags+xml"/>
  <Override PartName="/ppt/tags/tag423.xml" ContentType="application/vnd.openxmlformats-officedocument.presentationml.tags+xml"/>
  <Override PartName="/ppt/tags/tag470.xml" ContentType="application/vnd.openxmlformats-officedocument.presentationml.tags+xml"/>
  <Override PartName="/ppt/tags/tag568.xml" ContentType="application/vnd.openxmlformats-officedocument.presentationml.tags+xml"/>
  <Override PartName="/ppt/tags/tag707.xml" ContentType="application/vnd.openxmlformats-officedocument.presentationml.tags+xml"/>
  <Override PartName="/ppt/tags/tag754.xml" ContentType="application/vnd.openxmlformats-officedocument.presentationml.tags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tags/tag59.xml" ContentType="application/vnd.openxmlformats-officedocument.presentationml.tags+xml"/>
  <Override PartName="/ppt/tags/tag215.xml" ContentType="application/vnd.openxmlformats-officedocument.presentationml.tags+xml"/>
  <Override PartName="/ppt/tags/tag262.xml" ContentType="application/vnd.openxmlformats-officedocument.presentationml.tags+xml"/>
  <Override PartName="/ppt/tags/tag546.xml" ContentType="application/vnd.openxmlformats-officedocument.presentationml.tags+xml"/>
  <Override PartName="/ppt/tags/tag593.xml" ContentType="application/vnd.openxmlformats-officedocument.presentationml.tags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tags/tag84.xml" ContentType="application/vnd.openxmlformats-officedocument.presentationml.tags+xml"/>
  <Override PartName="/ppt/tags/tag199.xml" ContentType="application/vnd.openxmlformats-officedocument.presentationml.tags+xml"/>
  <Override PartName="/ppt/tags/tag338.xml" ContentType="application/vnd.openxmlformats-officedocument.presentationml.tags+xml"/>
  <Override PartName="/ppt/tags/tag385.xml" ContentType="application/vnd.openxmlformats-officedocument.presentationml.tags+xml"/>
  <Override PartName="/ppt/tags/tag401.xml" ContentType="application/vnd.openxmlformats-officedocument.presentationml.tags+xml"/>
  <Override PartName="/ppt/tags/tag669.xml" ContentType="application/vnd.openxmlformats-officedocument.presentationml.tags+xml"/>
  <Override PartName="/ppt/tags/tag732.xml" ContentType="application/vnd.openxmlformats-officedocument.presentationml.tags+xml"/>
  <Override PartName="/ppt/slides/slide179.xml" ContentType="application/vnd.openxmlformats-officedocument.presentationml.slide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524.xml" ContentType="application/vnd.openxmlformats-officedocument.presentationml.tags+xml"/>
  <Override PartName="/ppt/tags/tag571.xml" ContentType="application/vnd.openxmlformats-officedocument.presentationml.tags+xml"/>
  <Override PartName="/ppt/tags/tag710.xml" ContentType="application/vnd.openxmlformats-officedocument.presentationml.tags+xml"/>
  <Override PartName="/ppt/slides/slide157.xml" ContentType="application/vnd.openxmlformats-officedocument.presentationml.slide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tags/tag316.xml" ContentType="application/vnd.openxmlformats-officedocument.presentationml.tags+xml"/>
  <Override PartName="/ppt/tags/tag363.xml" ContentType="application/vnd.openxmlformats-officedocument.presentationml.tags+xml"/>
  <Override PartName="/ppt/tags/tag502.xml" ContentType="application/vnd.openxmlformats-officedocument.presentationml.tags+xml"/>
  <Override PartName="/ppt/tags/tag647.xml" ContentType="application/vnd.openxmlformats-officedocument.presentationml.tags+xml"/>
  <Override PartName="/ppt/tags/tag694.xml" ContentType="application/vnd.openxmlformats-officedocument.presentationml.tags+xml"/>
  <Override PartName="/ppt/tags/tag40.xml" ContentType="application/vnd.openxmlformats-officedocument.presentationml.tags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tags/tag341.xml" ContentType="application/vnd.openxmlformats-officedocument.presentationml.tags+xml"/>
  <Override PartName="/ppt/tags/tag439.xml" ContentType="application/vnd.openxmlformats-officedocument.presentationml.tags+xml"/>
  <Override PartName="/ppt/tags/tag486.xml" ContentType="application/vnd.openxmlformats-officedocument.presentationml.tags+xml"/>
  <Override PartName="/ppt/slides/slide87.xml" ContentType="application/vnd.openxmlformats-officedocument.presentationml.slide+xml"/>
  <Override PartName="/ppt/slides/slide135.xml" ContentType="application/vnd.openxmlformats-officedocument.presentationml.slide+xml"/>
  <Override PartName="/ppt/slides/slide182.xml" ContentType="application/vnd.openxmlformats-officedocument.presentationml.slide+xml"/>
  <Override PartName="/ppt/tags/tag133.xml" ContentType="application/vnd.openxmlformats-officedocument.presentationml.tags+xml"/>
  <Override PartName="/ppt/tags/tag180.xml" ContentType="application/vnd.openxmlformats-officedocument.presentationml.tags+xml"/>
  <Override PartName="/ppt/tags/tag278.xml" ContentType="application/vnd.openxmlformats-officedocument.presentationml.tags+xml"/>
  <Override PartName="/ppt/tags/tag417.xml" ContentType="application/vnd.openxmlformats-officedocument.presentationml.tags+xml"/>
  <Override PartName="/ppt/tags/tag625.xml" ContentType="application/vnd.openxmlformats-officedocument.presentationml.tags+xml"/>
  <Override PartName="/ppt/tags/tag672.xml" ContentType="application/vnd.openxmlformats-officedocument.presentationml.tags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tags/tag209.xml" ContentType="application/vnd.openxmlformats-officedocument.presentationml.tags+xml"/>
  <Override PartName="/ppt/tags/tag256.xml" ContentType="application/vnd.openxmlformats-officedocument.presentationml.tags+xml"/>
  <Override PartName="/ppt/tags/tag464.xml" ContentType="application/vnd.openxmlformats-officedocument.presentationml.tags+xml"/>
  <Override PartName="/ppt/tags/tag603.xml" ContentType="application/vnd.openxmlformats-officedocument.presentationml.tags+xml"/>
  <Override PartName="/ppt/tags/tag650.xml" ContentType="application/vnd.openxmlformats-officedocument.presentationml.tags+xml"/>
  <Override PartName="/ppt/tags/tag748.xml" ContentType="application/vnd.openxmlformats-officedocument.presentationml.tags+xml"/>
  <Override PartName="/ppt/tags/tag795.xml" ContentType="application/vnd.openxmlformats-officedocument.presentationml.tags+xml"/>
  <Override PartName="/ppt/slides/slide18.xml" ContentType="application/vnd.openxmlformats-officedocument.presentationml.slide+xml"/>
  <Override PartName="/ppt/slides/slide65.xml" ContentType="application/vnd.openxmlformats-officedocument.presentationml.slide+xml"/>
  <Override PartName="/ppt/tags/tag4.xml" ContentType="application/vnd.openxmlformats-officedocument.presentationml.tags+xml"/>
  <Override PartName="/ppt/tags/tag111.xml" ContentType="application/vnd.openxmlformats-officedocument.presentationml.tags+xml"/>
  <Override PartName="/ppt/tags/tag442.xml" ContentType="application/vnd.openxmlformats-officedocument.presentationml.tags+xml"/>
  <Override PartName="/ppt/tags/tag587.xml" ContentType="application/vnd.openxmlformats-officedocument.presentationml.tags+xml"/>
  <Override PartName="/ppt/tags/tag726.xml" ContentType="application/vnd.openxmlformats-officedocument.presentationml.tags+xml"/>
  <Override PartName="/ppt/tags/tag773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234.xml" ContentType="application/vnd.openxmlformats-officedocument.presentationml.tags+xml"/>
  <Override PartName="/ppt/tags/tag281.xml" ContentType="application/vnd.openxmlformats-officedocument.presentationml.tags+xml"/>
  <Override PartName="/ppt/tags/tag379.xml" ContentType="application/vnd.openxmlformats-officedocument.presentationml.tags+xml"/>
  <Override PartName="/ppt/tags/tag518.xml" ContentType="application/vnd.openxmlformats-officedocument.presentationml.tags+xml"/>
  <Override PartName="/ppt/tags/tag565.xml" ContentType="application/vnd.openxmlformats-officedocument.presentationml.tags+xml"/>
  <Override PartName="/ppt/tags/tag56.xml" ContentType="application/vnd.openxmlformats-officedocument.presentationml.tags+xml"/>
  <Override PartName="/ppt/tags/tag357.xml" ContentType="application/vnd.openxmlformats-officedocument.presentationml.tags+xml"/>
  <Override PartName="/ppt/tags/tag420.xml" ContentType="application/vnd.openxmlformats-officedocument.presentationml.tags+xml"/>
  <Override PartName="/ppt/tags/tag688.xml" ContentType="application/vnd.openxmlformats-officedocument.presentationml.tags+xml"/>
  <Override PartName="/ppt/tags/tag704.xml" ContentType="application/vnd.openxmlformats-officedocument.presentationml.tags+xml"/>
  <Override PartName="/ppt/tags/tag751.xml" ContentType="application/vnd.openxmlformats-officedocument.presentationml.tags+xml"/>
  <Override PartName="/ppt/slides/slide21.xml" ContentType="application/vnd.openxmlformats-officedocument.presentationml.slide+xml"/>
  <Override PartName="/ppt/slides/slide198.xml" ContentType="application/vnd.openxmlformats-officedocument.presentationml.slide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12.xml" ContentType="application/vnd.openxmlformats-officedocument.presentationml.tags+xml"/>
  <Override PartName="/ppt/tags/tag543.xml" ContentType="application/vnd.openxmlformats-officedocument.presentationml.tags+xml"/>
  <Override PartName="/ppt/tags/tag590.xml" ContentType="application/vnd.openxmlformats-officedocument.presentationml.tag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335.xml" ContentType="application/vnd.openxmlformats-officedocument.presentationml.tags+xml"/>
  <Override PartName="/ppt/tags/tag382.xml" ContentType="application/vnd.openxmlformats-officedocument.presentationml.tags+xml"/>
  <Override PartName="/ppt/tags/tag521.xml" ContentType="application/vnd.openxmlformats-officedocument.presentationml.tags+xml"/>
  <Override PartName="/ppt/tags/tag619.xml" ContentType="application/vnd.openxmlformats-officedocument.presentationml.tags+xml"/>
  <Override PartName="/ppt/tags/tag666.xml" ContentType="application/vnd.openxmlformats-officedocument.presentationml.tags+xml"/>
  <Override PartName="/ppt/tags/tag12.xml" ContentType="application/vnd.openxmlformats-officedocument.presentationml.tags+xml"/>
  <Override PartName="/ppt/tags/tag127.xml" ContentType="application/vnd.openxmlformats-officedocument.presentationml.tags+xml"/>
  <Override PartName="/ppt/tags/tag174.xml" ContentType="application/vnd.openxmlformats-officedocument.presentationml.tags+xml"/>
  <Override PartName="/ppt/tags/tag313.xml" ContentType="application/vnd.openxmlformats-officedocument.presentationml.tags+xml"/>
  <Override PartName="/ppt/tags/tag360.xml" ContentType="application/vnd.openxmlformats-officedocument.presentationml.tags+xml"/>
  <Override PartName="/ppt/tags/tag458.xml" ContentType="application/vnd.openxmlformats-officedocument.presentationml.tags+xml"/>
  <Override PartName="/ppt/tags/tag644.xml" ContentType="application/vnd.openxmlformats-officedocument.presentationml.tags+xml"/>
  <Override PartName="/ppt/tags/tag691.xml" ContentType="application/vnd.openxmlformats-officedocument.presentationml.tags+xml"/>
  <Override PartName="/ppt/tags/tag789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tags/tag297.xml" ContentType="application/vnd.openxmlformats-officedocument.presentationml.tags+xml"/>
  <Override PartName="/ppt/tags/tag436.xml" ContentType="application/vnd.openxmlformats-officedocument.presentationml.tags+xml"/>
  <Override PartName="/ppt/tags/tag483.xml" ContentType="application/vnd.openxmlformats-officedocument.presentationml.tags+xml"/>
  <Override PartName="/ppt/slides/slide132.xml" ContentType="application/vnd.openxmlformats-officedocument.presentationml.slide+xml"/>
  <Override PartName="/ppt/tags/tag228.xml" ContentType="application/vnd.openxmlformats-officedocument.presentationml.tags+xml"/>
  <Override PartName="/ppt/tags/tag275.xml" ContentType="application/vnd.openxmlformats-officedocument.presentationml.tags+xml"/>
  <Override PartName="/ppt/tags/tag622.xml" ContentType="application/vnd.openxmlformats-officedocument.presentationml.tags+xml"/>
  <Override PartName="/ppt/tags/tag767.xml" ContentType="application/vnd.openxmlformats-officedocument.presentationml.tags+xml"/>
  <Override PartName="/ppt/slides/slide37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414.xml" ContentType="application/vnd.openxmlformats-officedocument.presentationml.tags+xml"/>
  <Override PartName="/ppt/tags/tag461.xml" ContentType="application/vnd.openxmlformats-officedocument.presentationml.tags+xml"/>
  <Override PartName="/ppt/tags/tag559.xml" ContentType="application/vnd.openxmlformats-officedocument.presentationml.tags+xml"/>
  <Override PartName="/ppt/tags/tag600.xml" ContentType="application/vnd.openxmlformats-officedocument.presentationml.tags+xml"/>
  <Override PartName="/ppt/tags/tag745.xml" ContentType="application/vnd.openxmlformats-officedocument.presentationml.tags+xml"/>
  <Override PartName="/ppt/tags/tag792.xml" ContentType="application/vnd.openxmlformats-officedocument.presentationml.tags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tags/tag253.xml" ContentType="application/vnd.openxmlformats-officedocument.presentationml.tags+xml"/>
  <Override PartName="/ppt/tags/tag398.xml" ContentType="application/vnd.openxmlformats-officedocument.presentationml.tags+xml"/>
  <Override PartName="/ppt/tags/tag537.xml" ContentType="application/vnd.openxmlformats-officedocument.presentationml.tags+xml"/>
  <Override PartName="/ppt/tags/tag584.xml" ContentType="application/vnd.openxmlformats-officedocument.presentationml.tags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231.xml" ContentType="application/vnd.openxmlformats-officedocument.presentationml.tags+xml"/>
  <Override PartName="/ppt/tags/tag329.xml" ContentType="application/vnd.openxmlformats-officedocument.presentationml.tags+xml"/>
  <Override PartName="/ppt/tags/tag376.xml" ContentType="application/vnd.openxmlformats-officedocument.presentationml.tags+xml"/>
  <Override PartName="/ppt/tags/tag723.xml" ContentType="application/vnd.openxmlformats-officedocument.presentationml.tags+xml"/>
  <Override PartName="/ppt/tags/tag770.xml" ContentType="application/vnd.openxmlformats-officedocument.presentationml.tags+xml"/>
  <Override PartName="/ppt/slides/slide40.xml" ContentType="application/vnd.openxmlformats-officedocument.presentationml.slide+xml"/>
  <Override PartName="/ppt/tags/tag168.xml" ContentType="application/vnd.openxmlformats-officedocument.presentationml.tags+xml"/>
  <Override PartName="/ppt/tags/tag499.xml" ContentType="application/vnd.openxmlformats-officedocument.presentationml.tags+xml"/>
  <Override PartName="/ppt/tags/tag515.xml" ContentType="application/vnd.openxmlformats-officedocument.presentationml.tags+xml"/>
  <Override PartName="/ppt/tags/tag562.xml" ContentType="application/vnd.openxmlformats-officedocument.presentationml.tags+xml"/>
  <Override PartName="/ppt/tags/tag701.xml" ContentType="application/vnd.openxmlformats-officedocument.presentationml.tags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tags/tag53.xml" ContentType="application/vnd.openxmlformats-officedocument.presentationml.tags+xml"/>
  <Override PartName="/ppt/tags/tag307.xml" ContentType="application/vnd.openxmlformats-officedocument.presentationml.tags+xml"/>
  <Override PartName="/ppt/tags/tag354.xml" ContentType="application/vnd.openxmlformats-officedocument.presentationml.tags+xml"/>
  <Override PartName="/ppt/tags/tag540.xml" ContentType="application/vnd.openxmlformats-officedocument.presentationml.tags+xml"/>
  <Override PartName="/ppt/tags/tag638.xml" ContentType="application/vnd.openxmlformats-officedocument.presentationml.tags+xml"/>
  <Override PartName="/ppt/tags/tag685.xml" ContentType="application/vnd.openxmlformats-officedocument.presentationml.tags+xml"/>
  <Override PartName="/ppt/slides/slide126.xml" ContentType="application/vnd.openxmlformats-officedocument.presentationml.slide+xml"/>
  <Override PartName="/ppt/slides/slide173.xml" ContentType="application/vnd.openxmlformats-officedocument.presentationml.slide+xml"/>
  <Override PartName="/ppt/tags/tag31.xml" ContentType="application/vnd.openxmlformats-officedocument.presentationml.tags+xml"/>
  <Override PartName="/ppt/tags/tag146.xml" ContentType="application/vnd.openxmlformats-officedocument.presentationml.tags+xml"/>
  <Override PartName="/ppt/tags/tag193.xml" ContentType="application/vnd.openxmlformats-officedocument.presentationml.tags+xml"/>
  <Override PartName="/ppt/tags/tag332.xml" ContentType="application/vnd.openxmlformats-officedocument.presentationml.tags+xml"/>
  <Override PartName="/ppt/tags/tag477.xml" ContentType="application/vnd.openxmlformats-officedocument.presentationml.tags+xml"/>
  <Override PartName="/ppt/tags/tag616.xml" ContentType="application/vnd.openxmlformats-officedocument.presentationml.tags+xml"/>
  <Override PartName="/ppt/tags/tag663.xml" ContentType="application/vnd.openxmlformats-officedocument.presentationml.tags+xml"/>
  <Override PartName="/ppt/slides/slide78.xml" ContentType="application/vnd.openxmlformats-officedocument.presentationml.slide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ppt/tags/tag269.xml" ContentType="application/vnd.openxmlformats-officedocument.presentationml.tags+xml"/>
  <Override PartName="/ppt/tags/tag408.xml" ContentType="application/vnd.openxmlformats-officedocument.presentationml.tags+xml"/>
  <Override PartName="/ppt/tags/tag455.xml" ContentType="application/vnd.openxmlformats-officedocument.presentationml.tags+xml"/>
  <Override PartName="/ppt/tags/tag739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tags/tag247.xml" ContentType="application/vnd.openxmlformats-officedocument.presentationml.tags+xml"/>
  <Override PartName="/ppt/tags/tag294.xml" ContentType="application/vnd.openxmlformats-officedocument.presentationml.tags+xml"/>
  <Override PartName="/ppt/tags/tag310.xml" ContentType="application/vnd.openxmlformats-officedocument.presentationml.tags+xml"/>
  <Override PartName="/ppt/tags/tag578.xml" ContentType="application/vnd.openxmlformats-officedocument.presentationml.tags+xml"/>
  <Override PartName="/ppt/tags/tag641.xml" ContentType="application/vnd.openxmlformats-officedocument.presentationml.tags+xml"/>
  <Override PartName="/ppt/tags/tag786.xml" ContentType="application/vnd.openxmlformats-officedocument.presentationml.tags+xml"/>
  <Override PartName="/ppt/slideMasters/slideMaster1.xml" ContentType="application/vnd.openxmlformats-officedocument.presentationml.slideMaster+xml"/>
  <Override PartName="/ppt/tags/tag102.xml" ContentType="application/vnd.openxmlformats-officedocument.presentationml.tags+xml"/>
  <Override PartName="/ppt/tags/tag433.xml" ContentType="application/vnd.openxmlformats-officedocument.presentationml.tags+xml"/>
  <Override PartName="/ppt/tags/tag480.xml" ContentType="application/vnd.openxmlformats-officedocument.presentationml.tags+xml"/>
  <Override PartName="/ppt/tags/tag717.xml" ContentType="application/vnd.openxmlformats-officedocument.presentationml.tags+xml"/>
  <Override PartName="/ppt/tags/tag764.xml" ContentType="application/vnd.openxmlformats-officedocument.presentationml.tags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tags/tag69.xml" ContentType="application/vnd.openxmlformats-officedocument.presentationml.tags+xml"/>
  <Override PartName="/ppt/tags/tag225.xml" ContentType="application/vnd.openxmlformats-officedocument.presentationml.tags+xml"/>
  <Override PartName="/ppt/tags/tag272.xml" ContentType="application/vnd.openxmlformats-officedocument.presentationml.tags+xml"/>
  <Override PartName="/ppt/tags/tag411.xml" ContentType="application/vnd.openxmlformats-officedocument.presentationml.tags+xml"/>
  <Override PartName="/ppt/tags/tag509.xml" ContentType="application/vnd.openxmlformats-officedocument.presentationml.tags+xml"/>
  <Override PartName="/ppt/tags/tag556.xml" ContentType="application/vnd.openxmlformats-officedocument.presentationml.tags+xml"/>
  <Default Extension="rels" ContentType="application/vnd.openxmlformats-package.relationships+xml"/>
  <Override PartName="/ppt/slides/slide189.xml" ContentType="application/vnd.openxmlformats-officedocument.presentationml.slide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tags/tag203.xml" ContentType="application/vnd.openxmlformats-officedocument.presentationml.tags+xml"/>
  <Override PartName="/ppt/tags/tag250.xml" ContentType="application/vnd.openxmlformats-officedocument.presentationml.tags+xml"/>
  <Override PartName="/ppt/tags/tag348.xml" ContentType="application/vnd.openxmlformats-officedocument.presentationml.tags+xml"/>
  <Override PartName="/ppt/tags/tag395.xml" ContentType="application/vnd.openxmlformats-officedocument.presentationml.tags+xml"/>
  <Override PartName="/ppt/tags/tag679.xml" ContentType="application/vnd.openxmlformats-officedocument.presentationml.tags+xml"/>
  <Override PartName="/ppt/tags/tag742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7.xml" ContentType="application/vnd.openxmlformats-officedocument.presentationml.tags+xml"/>
  <Override PartName="/ppt/tags/tag534.xml" ContentType="application/vnd.openxmlformats-officedocument.presentationml.tags+xml"/>
  <Override PartName="/ppt/tags/tag581.xml" ContentType="application/vnd.openxmlformats-officedocument.presentationml.tags+xml"/>
  <Override PartName="/ppt/tags/tag720.xml" ContentType="application/vnd.openxmlformats-officedocument.presentationml.tags+xml"/>
  <Override PartName="/ppt/slides/slide167.xml" ContentType="application/vnd.openxmlformats-officedocument.presentationml.slide+xml"/>
  <Override PartName="/ppt/tags/tag25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65.xml" ContentType="application/vnd.openxmlformats-officedocument.presentationml.tags+xml"/>
  <Override PartName="/ppt/tags/tag326.xml" ContentType="application/vnd.openxmlformats-officedocument.presentationml.tags+xml"/>
  <Override PartName="/ppt/tags/tag373.xml" ContentType="application/vnd.openxmlformats-officedocument.presentationml.tags+xml"/>
  <Override PartName="/ppt/tags/tag512.xml" ContentType="application/vnd.openxmlformats-officedocument.presentationml.tags+xml"/>
  <Override PartName="/ppt/tags/tag657.xml" ContentType="application/vnd.openxmlformats-officedocument.presentationml.tags+xml"/>
  <Override PartName="/ppt/slides/slide145.xml" ContentType="application/vnd.openxmlformats-officedocument.presentationml.slide+xml"/>
  <Override PartName="/ppt/slides/slide192.xml" ContentType="application/vnd.openxmlformats-officedocument.presentationml.slide+xml"/>
  <Override PartName="/ppt/tags/tag50.xml" ContentType="application/vnd.openxmlformats-officedocument.presentationml.tags+xml"/>
  <Override PartName="/ppt/tags/tag304.xml" ContentType="application/vnd.openxmlformats-officedocument.presentationml.tags+xml"/>
  <Override PartName="/ppt/tags/tag351.xml" ContentType="application/vnd.openxmlformats-officedocument.presentationml.tags+xml"/>
  <Override PartName="/ppt/tags/tag449.xml" ContentType="application/vnd.openxmlformats-officedocument.presentationml.tags+xml"/>
  <Override PartName="/ppt/tags/tag496.xml" ContentType="application/vnd.openxmlformats-officedocument.presentationml.tags+xml"/>
  <Override PartName="/ppt/tags/tag635.xml" ContentType="application/vnd.openxmlformats-officedocument.presentationml.tags+xml"/>
  <Override PartName="/ppt/tags/tag682.xml" ContentType="application/vnd.openxmlformats-officedocument.presentationml.tags+xml"/>
  <Override PartName="/ppt/slides/slide97.xml" ContentType="application/vnd.openxmlformats-officedocument.presentationml.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tags/tag288.xml" ContentType="application/vnd.openxmlformats-officedocument.presentationml.tags+xml"/>
  <Override PartName="/ppt/tags/tag427.xml" ContentType="application/vnd.openxmlformats-officedocument.presentationml.tags+xml"/>
  <Override PartName="/ppt/tags/tag474.xml" ContentType="application/vnd.openxmlformats-officedocument.presentationml.tags+xml"/>
  <Override PartName="/ppt/tags/tag758.xml" ContentType="application/vnd.openxmlformats-officedocument.presentationml.tags+xml"/>
  <Override PartName="/ppt/slides/slide28.xml" ContentType="application/vnd.openxmlformats-officedocument.presentationml.slide+xml"/>
  <Override PartName="/ppt/slides/slide75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tags/tag219.xml" ContentType="application/vnd.openxmlformats-officedocument.presentationml.tags+xml"/>
  <Override PartName="/ppt/tags/tag266.xml" ContentType="application/vnd.openxmlformats-officedocument.presentationml.tags+xml"/>
  <Override PartName="/ppt/tags/tag597.xml" ContentType="application/vnd.openxmlformats-officedocument.presentationml.tags+xml"/>
  <Override PartName="/ppt/tags/tag613.xml" ContentType="application/vnd.openxmlformats-officedocument.presentationml.tags+xml"/>
  <Override PartName="/ppt/tags/tag660.xml" ContentType="application/vnd.openxmlformats-officedocument.presentationml.tags+xml"/>
  <Override PartName="/ppt/slides/slide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tags/tag121.xml" ContentType="application/vnd.openxmlformats-officedocument.presentationml.tags+xml"/>
  <Override PartName="/ppt/tags/tag389.xml" ContentType="application/vnd.openxmlformats-officedocument.presentationml.tags+xml"/>
  <Override PartName="/ppt/tags/tag405.xml" ContentType="application/vnd.openxmlformats-officedocument.presentationml.tags+xml"/>
  <Override PartName="/ppt/tags/tag452.xml" ContentType="application/vnd.openxmlformats-officedocument.presentationml.tags+xml"/>
  <Override PartName="/ppt/tags/tag736.xml" ContentType="application/vnd.openxmlformats-officedocument.presentationml.tags+xml"/>
  <Override PartName="/ppt/tags/tag783.xml" ContentType="application/vnd.openxmlformats-officedocument.presentationml.tags+xml"/>
  <Override PartName="/ppt/slides/slide53.xml" ContentType="application/vnd.openxmlformats-officedocument.presentationml.slide+xml"/>
  <Override PartName="/ppt/tags/tag88.xml" ContentType="application/vnd.openxmlformats-officedocument.presentationml.tags+xml"/>
  <Override PartName="/ppt/tags/tag244.xml" ContentType="application/vnd.openxmlformats-officedocument.presentationml.tags+xml"/>
  <Override PartName="/ppt/tags/tag291.xml" ContentType="application/vnd.openxmlformats-officedocument.presentationml.tags+xml"/>
  <Override PartName="/ppt/tags/tag430.xml" ContentType="application/vnd.openxmlformats-officedocument.presentationml.tags+xml"/>
  <Override PartName="/ppt/tags/tag528.xml" ContentType="application/vnd.openxmlformats-officedocument.presentationml.tags+xml"/>
  <Override PartName="/ppt/tags/tag575.xml" ContentType="application/vnd.openxmlformats-officedocument.presentationml.tags+xml"/>
  <Override PartName="/ppt/tags/tag714.xml" ContentType="application/vnd.openxmlformats-officedocument.presentationml.tags+xml"/>
  <Override PartName="/ppt/tags/tag761.xml" ContentType="application/vnd.openxmlformats-officedocument.presentationml.tags+xml"/>
  <Override PartName="/ppt/slides/slide31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tags/tag222.xml" ContentType="application/vnd.openxmlformats-officedocument.presentationml.tags+xml"/>
  <Override PartName="/ppt/tags/tag367.xml" ContentType="application/vnd.openxmlformats-officedocument.presentationml.tags+xml"/>
  <Override PartName="/ppt/tags/tag506.xml" ContentType="application/vnd.openxmlformats-officedocument.presentationml.tags+xml"/>
  <Override PartName="/ppt/tags/tag553.xml" ContentType="application/vnd.openxmlformats-officedocument.presentationml.tags+xml"/>
  <Override PartName="/ppt/tags/tag698.xml" ContentType="application/vnd.openxmlformats-officedocument.presentationml.tags+xml"/>
  <Override PartName="/ppt/tags/tag159.xml" ContentType="application/vnd.openxmlformats-officedocument.presentationml.tags+xml"/>
  <Override PartName="/ppt/tags/tag345.xml" ContentType="application/vnd.openxmlformats-officedocument.presentationml.tags+xml"/>
  <Override PartName="/ppt/tags/tag392.xml" ContentType="application/vnd.openxmlformats-officedocument.presentationml.tags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tags/tag44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84.xml" ContentType="application/vnd.openxmlformats-officedocument.presentationml.tags+xml"/>
  <Override PartName="/ppt/tags/tag200.xml" ContentType="application/vnd.openxmlformats-officedocument.presentationml.tags+xml"/>
  <Override PartName="/ppt/tags/tag531.xml" ContentType="application/vnd.openxmlformats-officedocument.presentationml.tags+xml"/>
  <Override PartName="/ppt/tags/tag629.xml" ContentType="application/vnd.openxmlformats-officedocument.presentationml.tags+xml"/>
  <Override PartName="/ppt/tags/tag676.xml" ContentType="application/vnd.openxmlformats-officedocument.presentationml.tags+xml"/>
  <Override PartName="/ppt/slides/slide117.xml" ContentType="application/vnd.openxmlformats-officedocument.presentationml.slide+xml"/>
  <Override PartName="/ppt/slides/slide164.xml" ContentType="application/vnd.openxmlformats-officedocument.presentationml.slide+xml"/>
  <Override PartName="/ppt/tags/tag22.xml" ContentType="application/vnd.openxmlformats-officedocument.presentationml.tags+xml"/>
  <Override PartName="/ppt/tags/tag323.xml" ContentType="application/vnd.openxmlformats-officedocument.presentationml.tags+xml"/>
  <Override PartName="/ppt/tags/tag370.xml" ContentType="application/vnd.openxmlformats-officedocument.presentationml.tags+xml"/>
  <Override PartName="/ppt/tags/tag468.xml" ContentType="application/vnd.openxmlformats-officedocument.presentationml.tags+xml"/>
  <Override PartName="/ppt/tags/tag607.xml" ContentType="application/vnd.openxmlformats-officedocument.presentationml.tags+xml"/>
  <Override PartName="/ppt/tags/tag654.xml" ContentType="application/vnd.openxmlformats-officedocument.presentationml.tags+xml"/>
  <Override PartName="/ppt/tags/tag799.xml" ContentType="application/vnd.openxmlformats-officedocument.presentationml.tags+xml"/>
  <Override PartName="/ppt/slides/slide69.xml" ContentType="application/vnd.openxmlformats-officedocument.presentationml.slide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tags/tag301.xml" ContentType="application/vnd.openxmlformats-officedocument.presentationml.tags+xml"/>
  <Override PartName="/ppt/tags/tag446.xml" ContentType="application/vnd.openxmlformats-officedocument.presentationml.tags+xml"/>
  <Override PartName="/ppt/tags/tag493.xml" ContentType="application/vnd.openxmlformats-officedocument.presentationml.tags+xml"/>
  <Override PartName="/ppt/tags/tag777.xml" ContentType="application/vnd.openxmlformats-officedocument.presentationml.tags+xml"/>
  <Override PartName="/ppt/slides/slide47.xml" ContentType="application/vnd.openxmlformats-officedocument.presentationml.slide+xml"/>
  <Override PartName="/ppt/tags/tag140.xml" ContentType="application/vnd.openxmlformats-officedocument.presentationml.tags+xml"/>
  <Override PartName="/ppt/tags/tag285.xml" ContentType="application/vnd.openxmlformats-officedocument.presentationml.tags+xml"/>
  <Override PartName="/ppt/tags/tag632.xml" ContentType="application/vnd.openxmlformats-officedocument.presentationml.tags+xml"/>
  <Override PartName="/ppt/slides/slide120.xml" ContentType="application/vnd.openxmlformats-officedocument.presentationml.slide+xml"/>
  <Override PartName="/ppt/tags/tag471.xml" ContentType="application/vnd.openxmlformats-officedocument.presentationml.tags+xml"/>
  <Override PartName="/ppt/tags/tag708.xml" ContentType="application/vnd.openxmlformats-officedocument.presentationml.tags+xml"/>
  <Override PartName="/ppt/slides/slide72.xml" ContentType="application/vnd.openxmlformats-officedocument.presentationml.slide+xml"/>
  <Override PartName="/ppt/tags/tag216.xml" ContentType="application/vnd.openxmlformats-officedocument.presentationml.tags+xml"/>
  <Override PartName="/ppt/tags/tag402.xml" ContentType="application/vnd.openxmlformats-officedocument.presentationml.tags+xml"/>
  <Override PartName="/ppt/tags/tag547.xml" ContentType="application/vnd.openxmlformats-officedocument.presentationml.tags+xml"/>
  <Override PartName="/ppt/tags/tag733.xml" ContentType="application/vnd.openxmlformats-officedocument.presentationml.tags+xml"/>
  <Override PartName="/ppt/tags/tag85.xml" ContentType="application/vnd.openxmlformats-officedocument.presentationml.tags+xml"/>
  <Override PartName="/ppt/tags/tag241.xml" ContentType="application/vnd.openxmlformats-officedocument.presentationml.tags+xml"/>
  <Override PartName="/ppt/tags/tag386.xml" ContentType="application/vnd.openxmlformats-officedocument.presentationml.tags+xml"/>
  <Override PartName="/ppt/tags/tag572.xml" ContentType="application/vnd.openxmlformats-officedocument.presentationml.tags+xml"/>
  <Override PartName="/ppt/tags/tag16.xml" ContentType="application/vnd.openxmlformats-officedocument.presentationml.tags+xml"/>
  <Override PartName="/ppt/tags/tag317.xml" ContentType="application/vnd.openxmlformats-officedocument.presentationml.tags+xml"/>
  <Override PartName="/ppt/tags/tag156.xml" ContentType="application/vnd.openxmlformats-officedocument.presentationml.tags+xml"/>
  <Override PartName="/ppt/tags/tag487.xml" ContentType="application/vnd.openxmlformats-officedocument.presentationml.tags+xml"/>
  <Override PartName="/ppt/tags/tag503.xml" ContentType="application/vnd.openxmlformats-officedocument.presentationml.tags+xml"/>
  <Override PartName="/ppt/tags/tag648.xml" ContentType="application/vnd.openxmlformats-officedocument.presentationml.tags+xml"/>
  <Override PartName="/ppt/slides/slide136.xml" ContentType="application/vnd.openxmlformats-officedocument.presentationml.slide+xml"/>
  <Override PartName="/ppt/tags/tag41.xml" ContentType="application/vnd.openxmlformats-officedocument.presentationml.tags+xml"/>
  <Override PartName="/ppt/tags/tag342.xml" ContentType="application/vnd.openxmlformats-officedocument.presentationml.tags+xml"/>
  <Override PartName="/ppt/tags/tag673.xml" ContentType="application/vnd.openxmlformats-officedocument.presentationml.tags+xml"/>
  <Override PartName="/ppt/slides/slide88.xml" ContentType="application/vnd.openxmlformats-officedocument.presentationml.slide+xml"/>
  <Override PartName="/ppt/tags/tag181.xml" ContentType="application/vnd.openxmlformats-officedocument.presentationml.tags+xml"/>
  <Override PartName="/ppt/tags/tag418.xml" ContentType="application/vnd.openxmlformats-officedocument.presentationml.tags+xml"/>
  <Override PartName="/ppt/tags/tag749.xml" ContentType="application/vnd.openxmlformats-officedocument.presentationml.tags+xml"/>
  <Override PartName="/ppt/slides/slide19.xml" ContentType="application/vnd.openxmlformats-officedocument.presentationml.slide+xml"/>
  <Override PartName="/ppt/slides/slide161.xml" ContentType="application/vnd.openxmlformats-officedocument.presentationml.slide+xml"/>
  <Override PartName="/ppt/tags/tag112.xml" ContentType="application/vnd.openxmlformats-officedocument.presentationml.tags+xml"/>
  <Override PartName="/ppt/tags/tag257.xml" ContentType="application/vnd.openxmlformats-officedocument.presentationml.tags+xml"/>
  <Override PartName="/ppt/tags/tag588.xml" ContentType="application/vnd.openxmlformats-officedocument.presentationml.tags+xml"/>
  <Override PartName="/ppt/tags/tag604.xml" ContentType="application/vnd.openxmlformats-officedocument.presentationml.tags+xml"/>
  <Override PartName="/ppt/theme/theme2.xml" ContentType="application/vnd.openxmlformats-officedocument.theme+xml"/>
  <Override PartName="/ppt/tags/tag443.xml" ContentType="application/vnd.openxmlformats-officedocument.presentationml.tags+xml"/>
  <Override PartName="/ppt/tags/tag774.xml" ContentType="application/vnd.openxmlformats-officedocument.presentationml.tags+xml"/>
  <Override PartName="/ppt/slides/slide44.xml" ContentType="application/vnd.openxmlformats-officedocument.presentationml.slide+xml"/>
  <Override PartName="/ppt/tags/tag282.xml" ContentType="application/vnd.openxmlformats-officedocument.presentationml.tags+xml"/>
  <Override PartName="/ppt/tags/tag519.xml" ContentType="application/vnd.openxmlformats-officedocument.presentationml.tags+xml"/>
  <Override PartName="/ppt/tags/tag705.xml" ContentType="application/vnd.openxmlformats-officedocument.presentationml.tags+xml"/>
  <Override PartName="/ppt/tags/tag57.xml" ContentType="application/vnd.openxmlformats-officedocument.presentationml.tags+xml"/>
  <Override PartName="/ppt/tags/tag213.xml" ContentType="application/vnd.openxmlformats-officedocument.presentationml.tags+xml"/>
  <Override PartName="/ppt/tags/tag358.xml" ContentType="application/vnd.openxmlformats-officedocument.presentationml.tags+xml"/>
  <Override PartName="/ppt/tags/tag544.xml" ContentType="application/vnd.openxmlformats-officedocument.presentationml.tags+xml"/>
  <Override PartName="/ppt/tags/tag689.xml" ContentType="application/vnd.openxmlformats-officedocument.presentationml.tags+xml"/>
  <Override PartName="/ppt/tags/tag82.xml" ContentType="application/vnd.openxmlformats-officedocument.presentationml.tags+xml"/>
  <Override PartName="/ppt/tags/tag197.xml" ContentType="application/vnd.openxmlformats-officedocument.presentationml.tags+xml"/>
  <Override PartName="/ppt/tags/tag383.xml" ContentType="application/vnd.openxmlformats-officedocument.presentationml.tags+xml"/>
  <Override PartName="/ppt/tags/tag730.xml" ContentType="application/vnd.openxmlformats-officedocument.presentationml.tags+xml"/>
  <Override PartName="/ppt/slides/slide177.xml" ContentType="application/vnd.openxmlformats-officedocument.presentationml.slide+xml"/>
  <Override PartName="/ppt/tags/tag128.xml" ContentType="application/vnd.openxmlformats-officedocument.presentationml.tags+xml"/>
  <Override PartName="/ppt/tags/tag459.xml" ContentType="application/vnd.openxmlformats-officedocument.presentationml.tags+xml"/>
  <Override PartName="/ppt/slides/slide108.xml" ContentType="application/vnd.openxmlformats-officedocument.presentationml.slide+xml"/>
  <Override PartName="/ppt/tags/tag13.xml" ContentType="application/vnd.openxmlformats-officedocument.presentationml.tags+xml"/>
  <Override PartName="/ppt/tags/tag298.xml" ContentType="application/vnd.openxmlformats-officedocument.presentationml.tags+xml"/>
  <Override PartName="/ppt/tags/tag314.xml" ContentType="application/vnd.openxmlformats-officedocument.presentationml.tags+xml"/>
  <Override PartName="/ppt/tags/tag500.xml" ContentType="application/vnd.openxmlformats-officedocument.presentationml.tags+xml"/>
  <Override PartName="/ppt/tags/tag645.xml" ContentType="application/vnd.openxmlformats-officedocument.presentationml.tags+xml"/>
  <Override PartName="/ppt/tags/tag153.xml" ContentType="application/vnd.openxmlformats-officedocument.presentationml.tags+xml"/>
  <Override PartName="/ppt/tags/tag484.xml" ContentType="application/vnd.openxmlformats-officedocument.presentationml.tags+xml"/>
  <Override PartName="/ppt/tags/tag670.xml" ContentType="application/vnd.openxmlformats-officedocument.presentationml.tags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tags/tag229.xml" ContentType="application/vnd.openxmlformats-officedocument.presentationml.tags+xml"/>
  <Override PartName="/ppt/tags/tag415.xml" ContentType="application/vnd.openxmlformats-officedocument.presentationml.tags+xml"/>
  <Override PartName="/ppt/tags/tag98.xml" ContentType="application/vnd.openxmlformats-officedocument.presentationml.tags+xml"/>
  <Override PartName="/ppt/tags/tag254.xml" ContentType="application/vnd.openxmlformats-officedocument.presentationml.tags+xml"/>
  <Override PartName="/ppt/tags/tag399.xml" ContentType="application/vnd.openxmlformats-officedocument.presentationml.tags+xml"/>
  <Override PartName="/ppt/tags/tag601.xml" ContentType="application/vnd.openxmlformats-officedocument.presentationml.tags+xml"/>
  <Override PartName="/ppt/tags/tag746.xml" ContentType="application/vnd.openxmlformats-officedocument.presentationml.tags+xml"/>
  <Override PartName="/ppt/slides/slide16.xml" ContentType="application/vnd.openxmlformats-officedocument.presentationml.slide+xml"/>
  <Override PartName="/ppt/tags/tag440.xml" ContentType="application/vnd.openxmlformats-officedocument.presentationml.tags+xml"/>
  <Override PartName="/ppt/tags/tag585.xml" ContentType="application/vnd.openxmlformats-officedocument.presentationml.tags+xml"/>
  <Override PartName="/ppt/tags/tag771.xml" ContentType="application/vnd.openxmlformats-officedocument.presentationml.tag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516.xml" ContentType="application/vnd.openxmlformats-officedocument.presentationml.tags+xml"/>
  <Override PartName="/ppt/slides/slide149.xml" ContentType="application/vnd.openxmlformats-officedocument.presentationml.slide+xml"/>
  <Override PartName="/ppt/tags/tag54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355.xml" ContentType="application/vnd.openxmlformats-officedocument.presentationml.tags+xml"/>
  <Override PartName="/ppt/tags/tag686.xml" ContentType="application/vnd.openxmlformats-officedocument.presentationml.tags+xml"/>
  <Override PartName="/ppt/tags/tag702.xml" ContentType="application/vnd.openxmlformats-officedocument.presentationml.tags+xml"/>
  <Override PartName="/ppt/tags/tag194.xml" ContentType="application/vnd.openxmlformats-officedocument.presentationml.tags+xml"/>
  <Override PartName="/ppt/tags/tag541.xml" ContentType="application/vnd.openxmlformats-officedocument.presentationml.tags+xml"/>
  <Override PartName="/ppt/slides/slide174.xml" ContentType="application/vnd.openxmlformats-officedocument.presentationml.slide+xml"/>
  <Override PartName="/ppt/tags/tag380.xml" ContentType="application/vnd.openxmlformats-officedocument.presentationml.tags+xml"/>
  <Override PartName="/ppt/tags/tag617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125.xml" ContentType="application/vnd.openxmlformats-officedocument.presentationml.tags+xml"/>
  <Override PartName="/ppt/tags/tag311.xml" ContentType="application/vnd.openxmlformats-officedocument.presentationml.tags+xml"/>
  <Override PartName="/ppt/tags/tag456.xml" ContentType="application/vnd.openxmlformats-officedocument.presentationml.tags+xml"/>
  <Override PartName="/ppt/tags/tag642.xml" ContentType="application/vnd.openxmlformats-officedocument.presentationml.tags+xml"/>
  <Override PartName="/ppt/tags/tag787.xml" ContentType="application/vnd.openxmlformats-officedocument.presentationml.tags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tags/tag150.xml" ContentType="application/vnd.openxmlformats-officedocument.presentationml.tags+xml"/>
  <Override PartName="/ppt/tags/tag295.xml" ContentType="application/vnd.openxmlformats-officedocument.presentationml.tags+xml"/>
  <Override PartName="/ppt/tags/tag481.xml" ContentType="application/vnd.openxmlformats-officedocument.presentationml.tags+xml"/>
  <Override PartName="/ppt/slides/slide130.xml" ContentType="application/vnd.openxmlformats-officedocument.presentationml.slide+xml"/>
  <Override PartName="/ppt/tags/tag226.xml" ContentType="application/vnd.openxmlformats-officedocument.presentationml.tags+xml"/>
  <Override PartName="/ppt/tags/tag718.xml" ContentType="application/vnd.openxmlformats-officedocument.presentationml.tags+xml"/>
  <Override PartName="/ppt/slides/slide82.xml" ContentType="application/vnd.openxmlformats-officedocument.presentationml.slide+xml"/>
  <Override PartName="/ppt/tags/tag412.xml" ContentType="application/vnd.openxmlformats-officedocument.presentationml.tags+xml"/>
  <Override PartName="/ppt/tags/tag557.xml" ContentType="application/vnd.openxmlformats-officedocument.presentationml.tags+xml"/>
  <Override PartName="/ppt/tags/tag743.xml" ContentType="application/vnd.openxmlformats-officedocument.presentationml.tags+xml"/>
  <Override PartName="/ppt/slides/slide13.xml" ContentType="application/vnd.openxmlformats-officedocument.presentationml.slide+xml"/>
  <Override PartName="/ppt/tags/tag95.xml" ContentType="application/vnd.openxmlformats-officedocument.presentationml.tags+xml"/>
  <Override PartName="/ppt/tags/tag251.xml" ContentType="application/vnd.openxmlformats-officedocument.presentationml.tags+xml"/>
  <Override PartName="/ppt/tags/tag396.xml" ContentType="application/vnd.openxmlformats-officedocument.presentationml.tags+xml"/>
  <Override PartName="/ppt/tags/tag582.xml" ContentType="application/vnd.openxmlformats-officedocument.presentationml.tags+xml"/>
  <Override PartName="/ppt/tags/tag26.xml" ContentType="application/vnd.openxmlformats-officedocument.presentationml.tags+xml"/>
  <Override PartName="/ppt/tags/tag327.xml" ContentType="application/vnd.openxmlformats-officedocument.presentationml.tags+xml"/>
  <Override PartName="/ppt/tags/tag658.xml" ContentType="application/vnd.openxmlformats-officedocument.presentationml.tags+xml"/>
  <Override PartName="/ppt/tags/tag166.xml" ContentType="application/vnd.openxmlformats-officedocument.presentationml.tags+xml"/>
  <Override PartName="/ppt/tags/tag497.xml" ContentType="application/vnd.openxmlformats-officedocument.presentationml.tags+xml"/>
  <Override PartName="/ppt/tags/tag513.xml" ContentType="application/vnd.openxmlformats-officedocument.presentationml.tags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tags/tag51.xml" ContentType="application/vnd.openxmlformats-officedocument.presentationml.tags+xml"/>
  <Override PartName="/ppt/tags/tag352.xml" ContentType="application/vnd.openxmlformats-officedocument.presentationml.tags+xml"/>
  <Override PartName="/ppt/tags/tag683.xml" ContentType="application/vnd.openxmlformats-officedocument.presentationml.tags+xml"/>
  <Override PartName="/ppt/slides/slide171.xml" ContentType="application/vnd.openxmlformats-officedocument.presentationml.slide+xml"/>
  <Override PartName="/ppt/tags/tag191.xml" ContentType="application/vnd.openxmlformats-officedocument.presentationml.tags+xml"/>
  <Override PartName="/ppt/tags/tag428.xml" ContentType="application/vnd.openxmlformats-officedocument.presentationml.tags+xml"/>
  <Override PartName="/ppt/tags/tag614.xml" ContentType="application/vnd.openxmlformats-officedocument.presentationml.tags+xml"/>
  <Override PartName="/ppt/tags/tag759.xml" ContentType="application/vnd.openxmlformats-officedocument.presentationml.tags+xml"/>
  <Override PartName="/ppt/slides/slide29.xml" ContentType="application/vnd.openxmlformats-officedocument.presentationml.slide+xml"/>
  <Override PartName="/ppt/tags/tag122.xml" ContentType="application/vnd.openxmlformats-officedocument.presentationml.tags+xml"/>
  <Override PartName="/ppt/tags/tag267.xml" ContentType="application/vnd.openxmlformats-officedocument.presentationml.tags+xml"/>
  <Override PartName="/ppt/tags/tag453.xml" ContentType="application/vnd.openxmlformats-officedocument.presentationml.tags+xml"/>
  <Override PartName="/ppt/tags/tag598.xml" ContentType="application/vnd.openxmlformats-officedocument.presentationml.tags+xml"/>
  <Override PartName="/ppt/tags/tag784.xml" ContentType="application/vnd.openxmlformats-officedocument.presentationml.tags+xml"/>
  <Override PartName="/ppt/tags/tag800.xml" ContentType="application/vnd.openxmlformats-officedocument.presentationml.tags+xml"/>
  <Override PartName="/ppt/slides/slide4.xml" ContentType="application/vnd.openxmlformats-officedocument.presentationml.slide+xml"/>
  <Override PartName="/ppt/slides/slide54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292.xml" ContentType="application/vnd.openxmlformats-officedocument.presentationml.tags+xml"/>
  <Override PartName="/ppt/tags/tag529.xml" ContentType="application/vnd.openxmlformats-officedocument.presentationml.tags+xml"/>
  <Override PartName="/ppt/tags/tag368.xml" ContentType="application/vnd.openxmlformats-officedocument.presentationml.tags+xml"/>
  <Override PartName="/ppt/tags/tag715.xml" ContentType="application/vnd.openxmlformats-officedocument.presentationml.tags+xml"/>
  <Override PartName="/ppt/tags/tag67.xml" ContentType="application/vnd.openxmlformats-officedocument.presentationml.tags+xml"/>
  <Override PartName="/ppt/tags/tag223.xml" ContentType="application/vnd.openxmlformats-officedocument.presentationml.tags+xml"/>
  <Override PartName="/ppt/tags/tag554.xml" ContentType="application/vnd.openxmlformats-officedocument.presentationml.tags+xml"/>
  <Override PartName="/ppt/tags/tag699.xml" ContentType="application/vnd.openxmlformats-officedocument.presentationml.tags+xml"/>
  <Override PartName="/ppt/slides/slide10.xml" ContentType="application/vnd.openxmlformats-officedocument.presentationml.slide+xml"/>
  <Override PartName="/ppt/slides/slide187.xml" ContentType="application/vnd.openxmlformats-officedocument.presentationml.slide+xml"/>
  <Override PartName="/ppt/tags/tag92.xml" ContentType="application/vnd.openxmlformats-officedocument.presentationml.tags+xml"/>
  <Override PartName="/ppt/tags/tag393.xml" ContentType="application/vnd.openxmlformats-officedocument.presentationml.tags+xml"/>
  <Override PartName="/ppt/tags/tag740.xml" ContentType="application/vnd.openxmlformats-officedocument.presentationml.tags+xml"/>
  <Override PartName="/ppt/tags/tag138.xml" ContentType="application/vnd.openxmlformats-officedocument.presentationml.tags+xml"/>
  <Override PartName="/ppt/tags/tag324.xml" ContentType="application/vnd.openxmlformats-officedocument.presentationml.tags+xml"/>
  <Override PartName="/ppt/tags/tag469.xml" ContentType="application/vnd.openxmlformats-officedocument.presentationml.tags+xml"/>
  <Override PartName="/ppt/slides/slide118.xml" ContentType="application/vnd.openxmlformats-officedocument.presentationml.slide+xml"/>
  <Override PartName="/ppt/tags/tag23.xml" ContentType="application/vnd.openxmlformats-officedocument.presentationml.tags+xml"/>
  <Override PartName="/ppt/tags/tag163.xml" ContentType="application/vnd.openxmlformats-officedocument.presentationml.tags+xml"/>
  <Override PartName="/ppt/tags/tag510.xml" ContentType="application/vnd.openxmlformats-officedocument.presentationml.tags+xml"/>
  <Override PartName="/ppt/tags/tag655.xml" ContentType="application/vnd.openxmlformats-officedocument.presentationml.tags+xml"/>
  <Override PartName="/ppt/slides/slide143.xml" ContentType="application/vnd.openxmlformats-officedocument.presentationml.slide+xml"/>
  <Override PartName="/ppt/tags/tag9.xml" ContentType="application/vnd.openxmlformats-officedocument.presentationml.tags+xml"/>
  <Override PartName="/ppt/tags/tag494.xml" ContentType="application/vnd.openxmlformats-officedocument.presentationml.tags+xml"/>
  <Override PartName="/ppt/tags/tag680.xml" ContentType="application/vnd.openxmlformats-officedocument.presentationml.tags+xml"/>
  <Override PartName="/ppt/slides/slide95.xml" ContentType="application/vnd.openxmlformats-officedocument.presentationml.slide+xml"/>
  <Override PartName="/ppt/tags/tag239.xml" ContentType="application/vnd.openxmlformats-officedocument.presentationml.tags+xml"/>
  <Override PartName="/ppt/tags/tag425.xml" ContentType="application/vnd.openxmlformats-officedocument.presentationml.tags+xml"/>
  <Override PartName="/ppt/tags/tag756.xml" ContentType="application/vnd.openxmlformats-officedocument.presentationml.tags+xml"/>
  <Override PartName="/ppt/slides/slide26.xml" ContentType="application/vnd.openxmlformats-officedocument.presentationml.slide+xml"/>
  <Override PartName="/ppt/tags/tag264.xml" ContentType="application/vnd.openxmlformats-officedocument.presentationml.tags+xml"/>
  <Override PartName="/ppt/tags/tag595.xml" ContentType="application/vnd.openxmlformats-officedocument.presentationml.tags+xml"/>
  <Override PartName="/ppt/tags/tag611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450.xml" ContentType="application/vnd.openxmlformats-officedocument.presentationml.tags+xml"/>
  <Override PartName="/ppt/tags/tag78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256" r:id="rId2"/>
    <p:sldId id="265" r:id="rId3"/>
    <p:sldId id="266" r:id="rId4"/>
    <p:sldId id="267" r:id="rId5"/>
    <p:sldId id="258" r:id="rId6"/>
    <p:sldId id="272" r:id="rId7"/>
    <p:sldId id="273" r:id="rId8"/>
    <p:sldId id="268" r:id="rId9"/>
    <p:sldId id="444" r:id="rId10"/>
    <p:sldId id="269" r:id="rId11"/>
    <p:sldId id="270" r:id="rId12"/>
    <p:sldId id="274" r:id="rId13"/>
    <p:sldId id="445" r:id="rId14"/>
    <p:sldId id="446" r:id="rId15"/>
    <p:sldId id="275" r:id="rId16"/>
    <p:sldId id="276" r:id="rId17"/>
    <p:sldId id="277" r:id="rId18"/>
    <p:sldId id="447" r:id="rId19"/>
    <p:sldId id="448" r:id="rId20"/>
    <p:sldId id="278" r:id="rId21"/>
    <p:sldId id="279" r:id="rId22"/>
    <p:sldId id="280" r:id="rId23"/>
    <p:sldId id="282" r:id="rId24"/>
    <p:sldId id="283" r:id="rId25"/>
    <p:sldId id="285" r:id="rId26"/>
    <p:sldId id="449" r:id="rId27"/>
    <p:sldId id="450" r:id="rId28"/>
    <p:sldId id="286" r:id="rId29"/>
    <p:sldId id="287" r:id="rId30"/>
    <p:sldId id="289" r:id="rId31"/>
    <p:sldId id="451" r:id="rId32"/>
    <p:sldId id="452" r:id="rId33"/>
    <p:sldId id="290" r:id="rId34"/>
    <p:sldId id="291" r:id="rId35"/>
    <p:sldId id="298" r:id="rId36"/>
    <p:sldId id="453" r:id="rId37"/>
    <p:sldId id="454" r:id="rId38"/>
    <p:sldId id="299" r:id="rId39"/>
    <p:sldId id="300" r:id="rId40"/>
    <p:sldId id="302" r:id="rId41"/>
    <p:sldId id="308" r:id="rId42"/>
    <p:sldId id="309" r:id="rId43"/>
    <p:sldId id="304" r:id="rId44"/>
    <p:sldId id="305" r:id="rId45"/>
    <p:sldId id="317" r:id="rId46"/>
    <p:sldId id="456" r:id="rId47"/>
    <p:sldId id="455" r:id="rId48"/>
    <p:sldId id="321" r:id="rId49"/>
    <p:sldId id="322" r:id="rId50"/>
    <p:sldId id="318" r:id="rId51"/>
    <p:sldId id="457" r:id="rId52"/>
    <p:sldId id="458" r:id="rId53"/>
    <p:sldId id="323" r:id="rId54"/>
    <p:sldId id="324" r:id="rId55"/>
    <p:sldId id="325" r:id="rId56"/>
    <p:sldId id="460" r:id="rId57"/>
    <p:sldId id="459" r:id="rId58"/>
    <p:sldId id="328" r:id="rId59"/>
    <p:sldId id="329" r:id="rId60"/>
    <p:sldId id="330" r:id="rId61"/>
    <p:sldId id="461" r:id="rId62"/>
    <p:sldId id="462" r:id="rId63"/>
    <p:sldId id="335" r:id="rId64"/>
    <p:sldId id="336" r:id="rId65"/>
    <p:sldId id="331" r:id="rId66"/>
    <p:sldId id="332" r:id="rId67"/>
    <p:sldId id="337" r:id="rId68"/>
    <p:sldId id="463" r:id="rId69"/>
    <p:sldId id="464" r:id="rId70"/>
    <p:sldId id="341" r:id="rId71"/>
    <p:sldId id="342" r:id="rId72"/>
    <p:sldId id="338" r:id="rId73"/>
    <p:sldId id="466" r:id="rId74"/>
    <p:sldId id="465" r:id="rId75"/>
    <p:sldId id="343" r:id="rId76"/>
    <p:sldId id="344" r:id="rId77"/>
    <p:sldId id="340" r:id="rId78"/>
    <p:sldId id="467" r:id="rId79"/>
    <p:sldId id="468" r:id="rId80"/>
    <p:sldId id="349" r:id="rId81"/>
    <p:sldId id="350" r:id="rId82"/>
    <p:sldId id="346" r:id="rId83"/>
    <p:sldId id="469" r:id="rId84"/>
    <p:sldId id="470" r:id="rId85"/>
    <p:sldId id="351" r:id="rId86"/>
    <p:sldId id="352" r:id="rId87"/>
    <p:sldId id="354" r:id="rId88"/>
    <p:sldId id="471" r:id="rId89"/>
    <p:sldId id="472" r:id="rId90"/>
    <p:sldId id="359" r:id="rId91"/>
    <p:sldId id="360" r:id="rId92"/>
    <p:sldId id="357" r:id="rId93"/>
    <p:sldId id="473" r:id="rId94"/>
    <p:sldId id="474" r:id="rId95"/>
    <p:sldId id="362" r:id="rId96"/>
    <p:sldId id="361" r:id="rId97"/>
    <p:sldId id="358" r:id="rId98"/>
    <p:sldId id="475" r:id="rId99"/>
    <p:sldId id="476" r:id="rId100"/>
    <p:sldId id="364" r:id="rId101"/>
    <p:sldId id="365" r:id="rId102"/>
    <p:sldId id="366" r:id="rId103"/>
    <p:sldId id="478" r:id="rId104"/>
    <p:sldId id="477" r:id="rId105"/>
    <p:sldId id="410" r:id="rId106"/>
    <p:sldId id="411" r:id="rId107"/>
    <p:sldId id="367" r:id="rId108"/>
    <p:sldId id="479" r:id="rId109"/>
    <p:sldId id="480" r:id="rId110"/>
    <p:sldId id="415" r:id="rId111"/>
    <p:sldId id="416" r:id="rId112"/>
    <p:sldId id="369" r:id="rId113"/>
    <p:sldId id="371" r:id="rId114"/>
    <p:sldId id="481" r:id="rId115"/>
    <p:sldId id="482" r:id="rId116"/>
    <p:sldId id="377" r:id="rId117"/>
    <p:sldId id="378" r:id="rId118"/>
    <p:sldId id="373" r:id="rId119"/>
    <p:sldId id="483" r:id="rId120"/>
    <p:sldId id="380" r:id="rId121"/>
    <p:sldId id="381" r:id="rId122"/>
    <p:sldId id="374" r:id="rId123"/>
    <p:sldId id="375" r:id="rId124"/>
    <p:sldId id="384" r:id="rId125"/>
    <p:sldId id="385" r:id="rId126"/>
    <p:sldId id="379" r:id="rId127"/>
    <p:sldId id="484" r:id="rId128"/>
    <p:sldId id="485" r:id="rId129"/>
    <p:sldId id="386" r:id="rId130"/>
    <p:sldId id="387" r:id="rId131"/>
    <p:sldId id="383" r:id="rId132"/>
    <p:sldId id="486" r:id="rId133"/>
    <p:sldId id="487" r:id="rId134"/>
    <p:sldId id="391" r:id="rId135"/>
    <p:sldId id="392" r:id="rId136"/>
    <p:sldId id="388" r:id="rId137"/>
    <p:sldId id="488" r:id="rId138"/>
    <p:sldId id="394" r:id="rId139"/>
    <p:sldId id="393" r:id="rId140"/>
    <p:sldId id="390" r:id="rId141"/>
    <p:sldId id="489" r:id="rId142"/>
    <p:sldId id="490" r:id="rId143"/>
    <p:sldId id="398" r:id="rId144"/>
    <p:sldId id="399" r:id="rId145"/>
    <p:sldId id="395" r:id="rId146"/>
    <p:sldId id="491" r:id="rId147"/>
    <p:sldId id="492" r:id="rId148"/>
    <p:sldId id="402" r:id="rId149"/>
    <p:sldId id="403" r:id="rId150"/>
    <p:sldId id="401" r:id="rId151"/>
    <p:sldId id="408" r:id="rId152"/>
    <p:sldId id="409" r:id="rId153"/>
    <p:sldId id="406" r:id="rId154"/>
    <p:sldId id="407" r:id="rId155"/>
    <p:sldId id="493" r:id="rId156"/>
    <p:sldId id="494" r:id="rId157"/>
    <p:sldId id="412" r:id="rId158"/>
    <p:sldId id="413" r:id="rId159"/>
    <p:sldId id="414" r:id="rId160"/>
    <p:sldId id="495" r:id="rId161"/>
    <p:sldId id="496" r:id="rId162"/>
    <p:sldId id="421" r:id="rId163"/>
    <p:sldId id="422" r:id="rId164"/>
    <p:sldId id="417" r:id="rId165"/>
    <p:sldId id="419" r:id="rId166"/>
    <p:sldId id="497" r:id="rId167"/>
    <p:sldId id="498" r:id="rId168"/>
    <p:sldId id="432" r:id="rId169"/>
    <p:sldId id="433" r:id="rId170"/>
    <p:sldId id="423" r:id="rId171"/>
    <p:sldId id="500" r:id="rId172"/>
    <p:sldId id="499" r:id="rId173"/>
    <p:sldId id="434" r:id="rId174"/>
    <p:sldId id="435" r:id="rId175"/>
    <p:sldId id="424" r:id="rId176"/>
    <p:sldId id="502" r:id="rId177"/>
    <p:sldId id="501" r:id="rId178"/>
    <p:sldId id="437" r:id="rId179"/>
    <p:sldId id="436" r:id="rId180"/>
    <p:sldId id="425" r:id="rId181"/>
    <p:sldId id="503" r:id="rId182"/>
    <p:sldId id="504" r:id="rId183"/>
    <p:sldId id="438" r:id="rId184"/>
    <p:sldId id="439" r:id="rId185"/>
    <p:sldId id="427" r:id="rId186"/>
    <p:sldId id="506" r:id="rId187"/>
    <p:sldId id="505" r:id="rId188"/>
    <p:sldId id="440" r:id="rId189"/>
    <p:sldId id="441" r:id="rId190"/>
    <p:sldId id="428" r:id="rId191"/>
    <p:sldId id="507" r:id="rId192"/>
    <p:sldId id="508" r:id="rId193"/>
    <p:sldId id="442" r:id="rId194"/>
    <p:sldId id="443" r:id="rId195"/>
    <p:sldId id="431" r:id="rId196"/>
    <p:sldId id="281" r:id="rId197"/>
    <p:sldId id="284" r:id="rId198"/>
    <p:sldId id="262" r:id="rId1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33" autoAdjust="0"/>
  </p:normalViewPr>
  <p:slideViewPr>
    <p:cSldViewPr>
      <p:cViewPr varScale="1">
        <p:scale>
          <a:sx n="61" d="100"/>
          <a:sy n="61" d="100"/>
        </p:scale>
        <p:origin x="-1596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8E00E-E16F-4641-A729-8261F282FEE1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E2C46-E48F-4AC0-B9FB-78CC404F60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2C46-E48F-4AC0-B9FB-78CC404F6078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E2C46-E48F-4AC0-B9FB-78CC404F6078}" type="slidenum">
              <a:rPr lang="en-US" smtClean="0"/>
              <a:pPr/>
              <a:t>143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15020-28F2-4B6E-B96E-739694CC2C2E}" type="datetimeFigureOut">
              <a:rPr lang="en-US" smtClean="0"/>
              <a:pPr/>
              <a:t>5/17/2012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F886D-FE54-4F5F-B90E-C172B26A9F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461.xml"/><Relationship Id="rId2" Type="http://schemas.openxmlformats.org/officeDocument/2006/relationships/tags" Target="../tags/tag460.xml"/><Relationship Id="rId1" Type="http://schemas.openxmlformats.org/officeDocument/2006/relationships/tags" Target="../tags/tag459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image" Target="../media/image7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468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476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image" Target="../media/image8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480.xml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4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4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image" Target="../media/image8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6" Type="http://schemas.openxmlformats.org/officeDocument/2006/relationships/image" Target="../media/image8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6" Type="http://schemas.openxmlformats.org/officeDocument/2006/relationships/image" Target="../media/image8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" Type="http://schemas.openxmlformats.org/officeDocument/2006/relationships/tags" Target="../tags/tag496.xml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" Type="http://schemas.openxmlformats.org/officeDocument/2006/relationships/tags" Target="../tags/tag500.xml"/><Relationship Id="rId4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505.xml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6" Type="http://schemas.openxmlformats.org/officeDocument/2006/relationships/image" Target="../media/image8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0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4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" Type="http://schemas.openxmlformats.org/officeDocument/2006/relationships/tags" Target="../tags/tag507.xml"/><Relationship Id="rId6" Type="http://schemas.openxmlformats.org/officeDocument/2006/relationships/image" Target="../media/image8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" Type="http://schemas.openxmlformats.org/officeDocument/2006/relationships/tags" Target="../tags/tag511.xml"/><Relationship Id="rId6" Type="http://schemas.openxmlformats.org/officeDocument/2006/relationships/image" Target="../media/image8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4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tags" Target="../tags/tag520.xml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4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tags" Target="../tags/tag523.xml"/><Relationship Id="rId2" Type="http://schemas.openxmlformats.org/officeDocument/2006/relationships/tags" Target="../tags/tag522.xml"/><Relationship Id="rId1" Type="http://schemas.openxmlformats.org/officeDocument/2006/relationships/tags" Target="../tags/tag521.xml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tags" Target="../tags/tag527.xml"/><Relationship Id="rId2" Type="http://schemas.openxmlformats.org/officeDocument/2006/relationships/tags" Target="../tags/tag526.xml"/><Relationship Id="rId1" Type="http://schemas.openxmlformats.org/officeDocument/2006/relationships/tags" Target="../tags/tag525.xml"/><Relationship Id="rId6" Type="http://schemas.openxmlformats.org/officeDocument/2006/relationships/image" Target="../media/image9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tags" Target="../tags/tag531.xml"/><Relationship Id="rId2" Type="http://schemas.openxmlformats.org/officeDocument/2006/relationships/tags" Target="../tags/tag530.xml"/><Relationship Id="rId1" Type="http://schemas.openxmlformats.org/officeDocument/2006/relationships/tags" Target="../tags/tag529.xml"/><Relationship Id="rId4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" Type="http://schemas.openxmlformats.org/officeDocument/2006/relationships/tags" Target="../tags/tag532.xml"/><Relationship Id="rId6" Type="http://schemas.openxmlformats.org/officeDocument/2006/relationships/image" Target="../media/image9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tags" Target="../tags/tag538.xml"/><Relationship Id="rId2" Type="http://schemas.openxmlformats.org/officeDocument/2006/relationships/tags" Target="../tags/tag537.xml"/><Relationship Id="rId1" Type="http://schemas.openxmlformats.org/officeDocument/2006/relationships/tags" Target="../tags/tag536.xml"/><Relationship Id="rId6" Type="http://schemas.openxmlformats.org/officeDocument/2006/relationships/image" Target="../media/image9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6" Type="http://schemas.openxmlformats.org/officeDocument/2006/relationships/image" Target="../media/image9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tags" Target="../tags/tag546.xml"/><Relationship Id="rId7" Type="http://schemas.openxmlformats.org/officeDocument/2006/relationships/image" Target="../media/image94.png"/><Relationship Id="rId2" Type="http://schemas.openxmlformats.org/officeDocument/2006/relationships/tags" Target="../tags/tag545.xml"/><Relationship Id="rId1" Type="http://schemas.openxmlformats.org/officeDocument/2006/relationships/tags" Target="../tags/tag54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" Type="http://schemas.openxmlformats.org/officeDocument/2006/relationships/tags" Target="../tags/tag548.xml"/><Relationship Id="rId4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553.xml"/><Relationship Id="rId2" Type="http://schemas.openxmlformats.org/officeDocument/2006/relationships/tags" Target="../tags/tag552.xml"/><Relationship Id="rId1" Type="http://schemas.openxmlformats.org/officeDocument/2006/relationships/tags" Target="../tags/tag551.xml"/><Relationship Id="rId6" Type="http://schemas.openxmlformats.org/officeDocument/2006/relationships/image" Target="../media/image9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tags" Target="../tags/tag557.xml"/><Relationship Id="rId2" Type="http://schemas.openxmlformats.org/officeDocument/2006/relationships/tags" Target="../tags/tag556.xml"/><Relationship Id="rId1" Type="http://schemas.openxmlformats.org/officeDocument/2006/relationships/tags" Target="../tags/tag555.xml"/><Relationship Id="rId6" Type="http://schemas.openxmlformats.org/officeDocument/2006/relationships/image" Target="../media/image9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5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tags" Target="../tags/tag561.xml"/><Relationship Id="rId2" Type="http://schemas.openxmlformats.org/officeDocument/2006/relationships/tags" Target="../tags/tag560.xml"/><Relationship Id="rId1" Type="http://schemas.openxmlformats.org/officeDocument/2006/relationships/tags" Target="../tags/tag559.xml"/><Relationship Id="rId6" Type="http://schemas.openxmlformats.org/officeDocument/2006/relationships/image" Target="../media/image9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tags" Target="../tags/tag565.xml"/><Relationship Id="rId2" Type="http://schemas.openxmlformats.org/officeDocument/2006/relationships/tags" Target="../tags/tag564.xml"/><Relationship Id="rId1" Type="http://schemas.openxmlformats.org/officeDocument/2006/relationships/tags" Target="../tags/tag563.xml"/><Relationship Id="rId6" Type="http://schemas.openxmlformats.org/officeDocument/2006/relationships/image" Target="../media/image9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" Type="http://schemas.openxmlformats.org/officeDocument/2006/relationships/tags" Target="../tags/tag567.xml"/><Relationship Id="rId4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tags" Target="../tags/tag572.xml"/><Relationship Id="rId2" Type="http://schemas.openxmlformats.org/officeDocument/2006/relationships/tags" Target="../tags/tag571.xml"/><Relationship Id="rId1" Type="http://schemas.openxmlformats.org/officeDocument/2006/relationships/tags" Target="../tags/tag570.xml"/><Relationship Id="rId6" Type="http://schemas.openxmlformats.org/officeDocument/2006/relationships/image" Target="../media/image9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tags" Target="../tags/tag576.xml"/><Relationship Id="rId2" Type="http://schemas.openxmlformats.org/officeDocument/2006/relationships/tags" Target="../tags/tag575.xml"/><Relationship Id="rId1" Type="http://schemas.openxmlformats.org/officeDocument/2006/relationships/tags" Target="../tags/tag574.xml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7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" Type="http://schemas.openxmlformats.org/officeDocument/2006/relationships/tags" Target="../tags/tag578.xml"/><Relationship Id="rId6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tags" Target="../tags/tag584.xml"/><Relationship Id="rId2" Type="http://schemas.openxmlformats.org/officeDocument/2006/relationships/tags" Target="../tags/tag583.xml"/><Relationship Id="rId1" Type="http://schemas.openxmlformats.org/officeDocument/2006/relationships/tags" Target="../tags/tag582.xml"/><Relationship Id="rId4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587.xml"/><Relationship Id="rId2" Type="http://schemas.openxmlformats.org/officeDocument/2006/relationships/tags" Target="../tags/tag586.xml"/><Relationship Id="rId1" Type="http://schemas.openxmlformats.org/officeDocument/2006/relationships/tags" Target="../tags/tag585.xml"/><Relationship Id="rId6" Type="http://schemas.openxmlformats.org/officeDocument/2006/relationships/image" Target="../media/image10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8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" Type="http://schemas.openxmlformats.org/officeDocument/2006/relationships/tags" Target="../tags/tag589.xml"/><Relationship Id="rId6" Type="http://schemas.openxmlformats.org/officeDocument/2006/relationships/image" Target="../media/image10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tags" Target="../tags/tag595.xml"/><Relationship Id="rId7" Type="http://schemas.openxmlformats.org/officeDocument/2006/relationships/image" Target="../media/image104.png"/><Relationship Id="rId2" Type="http://schemas.openxmlformats.org/officeDocument/2006/relationships/tags" Target="../tags/tag594.xml"/><Relationship Id="rId1" Type="http://schemas.openxmlformats.org/officeDocument/2006/relationships/tags" Target="../tags/tag59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9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tags" Target="../tags/tag599.xml"/><Relationship Id="rId2" Type="http://schemas.openxmlformats.org/officeDocument/2006/relationships/tags" Target="../tags/tag598.xml"/><Relationship Id="rId1" Type="http://schemas.openxmlformats.org/officeDocument/2006/relationships/tags" Target="../tags/tag597.xml"/><Relationship Id="rId6" Type="http://schemas.openxmlformats.org/officeDocument/2006/relationships/image" Target="../media/image10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tags" Target="../tags/tag603.xml"/><Relationship Id="rId2" Type="http://schemas.openxmlformats.org/officeDocument/2006/relationships/tags" Target="../tags/tag602.xml"/><Relationship Id="rId1" Type="http://schemas.openxmlformats.org/officeDocument/2006/relationships/tags" Target="../tags/tag601.xml"/><Relationship Id="rId4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tags" Target="../tags/tag606.xml"/><Relationship Id="rId2" Type="http://schemas.openxmlformats.org/officeDocument/2006/relationships/tags" Target="../tags/tag605.xml"/><Relationship Id="rId1" Type="http://schemas.openxmlformats.org/officeDocument/2006/relationships/tags" Target="../tags/tag604.xml"/><Relationship Id="rId6" Type="http://schemas.openxmlformats.org/officeDocument/2006/relationships/image" Target="../media/image10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tags" Target="../tags/tag610.xml"/><Relationship Id="rId2" Type="http://schemas.openxmlformats.org/officeDocument/2006/relationships/tags" Target="../tags/tag609.xml"/><Relationship Id="rId1" Type="http://schemas.openxmlformats.org/officeDocument/2006/relationships/tags" Target="../tags/tag608.xml"/><Relationship Id="rId6" Type="http://schemas.openxmlformats.org/officeDocument/2006/relationships/image" Target="../media/image10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tags" Target="../tags/tag614.xml"/><Relationship Id="rId2" Type="http://schemas.openxmlformats.org/officeDocument/2006/relationships/tags" Target="../tags/tag613.xml"/><Relationship Id="rId1" Type="http://schemas.openxmlformats.org/officeDocument/2006/relationships/tags" Target="../tags/tag612.xml"/><Relationship Id="rId6" Type="http://schemas.openxmlformats.org/officeDocument/2006/relationships/image" Target="../media/image10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tags" Target="../tags/tag618.xml"/><Relationship Id="rId2" Type="http://schemas.openxmlformats.org/officeDocument/2006/relationships/tags" Target="../tags/tag617.xml"/><Relationship Id="rId1" Type="http://schemas.openxmlformats.org/officeDocument/2006/relationships/tags" Target="../tags/tag616.xml"/><Relationship Id="rId6" Type="http://schemas.openxmlformats.org/officeDocument/2006/relationships/image" Target="../media/image10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tags" Target="../tags/tag622.xml"/><Relationship Id="rId2" Type="http://schemas.openxmlformats.org/officeDocument/2006/relationships/tags" Target="../tags/tag621.xml"/><Relationship Id="rId1" Type="http://schemas.openxmlformats.org/officeDocument/2006/relationships/tags" Target="../tags/tag620.xml"/><Relationship Id="rId4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tags" Target="../tags/tag625.xml"/><Relationship Id="rId2" Type="http://schemas.openxmlformats.org/officeDocument/2006/relationships/tags" Target="../tags/tag624.xml"/><Relationship Id="rId1" Type="http://schemas.openxmlformats.org/officeDocument/2006/relationships/tags" Target="../tags/tag623.xml"/><Relationship Id="rId6" Type="http://schemas.openxmlformats.org/officeDocument/2006/relationships/image" Target="../media/image1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Relationship Id="rId6" Type="http://schemas.openxmlformats.org/officeDocument/2006/relationships/image" Target="../media/image1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tags" Target="../tags/tag633.xml"/><Relationship Id="rId2" Type="http://schemas.openxmlformats.org/officeDocument/2006/relationships/tags" Target="../tags/tag632.xml"/><Relationship Id="rId1" Type="http://schemas.openxmlformats.org/officeDocument/2006/relationships/tags" Target="../tags/tag631.xml"/><Relationship Id="rId4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tags" Target="../tags/tag636.xml"/><Relationship Id="rId2" Type="http://schemas.openxmlformats.org/officeDocument/2006/relationships/tags" Target="../tags/tag635.xml"/><Relationship Id="rId1" Type="http://schemas.openxmlformats.org/officeDocument/2006/relationships/tags" Target="../tags/tag634.xml"/><Relationship Id="rId4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tags" Target="../tags/tag639.xml"/><Relationship Id="rId2" Type="http://schemas.openxmlformats.org/officeDocument/2006/relationships/tags" Target="../tags/tag638.xml"/><Relationship Id="rId1" Type="http://schemas.openxmlformats.org/officeDocument/2006/relationships/tags" Target="../tags/tag637.xml"/><Relationship Id="rId6" Type="http://schemas.openxmlformats.org/officeDocument/2006/relationships/image" Target="../media/image1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" Type="http://schemas.openxmlformats.org/officeDocument/2006/relationships/tags" Target="../tags/tag641.xml"/><Relationship Id="rId6" Type="http://schemas.openxmlformats.org/officeDocument/2006/relationships/image" Target="../media/image1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tags" Target="../tags/tag647.xml"/><Relationship Id="rId2" Type="http://schemas.openxmlformats.org/officeDocument/2006/relationships/tags" Target="../tags/tag646.xml"/><Relationship Id="rId1" Type="http://schemas.openxmlformats.org/officeDocument/2006/relationships/tags" Target="../tags/tag645.xml"/><Relationship Id="rId6" Type="http://schemas.openxmlformats.org/officeDocument/2006/relationships/image" Target="../media/image1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8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tags" Target="../tags/tag651.xml"/><Relationship Id="rId2" Type="http://schemas.openxmlformats.org/officeDocument/2006/relationships/tags" Target="../tags/tag650.xml"/><Relationship Id="rId1" Type="http://schemas.openxmlformats.org/officeDocument/2006/relationships/tags" Target="../tags/tag649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tags" Target="../tags/tag655.xml"/><Relationship Id="rId2" Type="http://schemas.openxmlformats.org/officeDocument/2006/relationships/tags" Target="../tags/tag654.xml"/><Relationship Id="rId1" Type="http://schemas.openxmlformats.org/officeDocument/2006/relationships/tags" Target="../tags/tag653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0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tags" Target="../tags/tag658.xml"/><Relationship Id="rId2" Type="http://schemas.openxmlformats.org/officeDocument/2006/relationships/tags" Target="../tags/tag657.xml"/><Relationship Id="rId1" Type="http://schemas.openxmlformats.org/officeDocument/2006/relationships/tags" Target="../tags/tag656.xml"/><Relationship Id="rId6" Type="http://schemas.openxmlformats.org/officeDocument/2006/relationships/image" Target="../media/image1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tags" Target="../tags/tag662.xml"/><Relationship Id="rId2" Type="http://schemas.openxmlformats.org/officeDocument/2006/relationships/tags" Target="../tags/tag661.xml"/><Relationship Id="rId1" Type="http://schemas.openxmlformats.org/officeDocument/2006/relationships/tags" Target="../tags/tag660.xml"/><Relationship Id="rId6" Type="http://schemas.openxmlformats.org/officeDocument/2006/relationships/image" Target="../media/image11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tags" Target="../tags/tag666.xml"/><Relationship Id="rId2" Type="http://schemas.openxmlformats.org/officeDocument/2006/relationships/tags" Target="../tags/tag665.xml"/><Relationship Id="rId1" Type="http://schemas.openxmlformats.org/officeDocument/2006/relationships/tags" Target="../tags/tag664.xml"/><Relationship Id="rId6" Type="http://schemas.openxmlformats.org/officeDocument/2006/relationships/image" Target="../media/image1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tags" Target="../tags/tag670.xml"/><Relationship Id="rId2" Type="http://schemas.openxmlformats.org/officeDocument/2006/relationships/tags" Target="../tags/tag669.xml"/><Relationship Id="rId1" Type="http://schemas.openxmlformats.org/officeDocument/2006/relationships/tags" Target="../tags/tag668.xml"/><Relationship Id="rId6" Type="http://schemas.openxmlformats.org/officeDocument/2006/relationships/image" Target="../media/image1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tags" Target="../tags/tag674.xml"/><Relationship Id="rId2" Type="http://schemas.openxmlformats.org/officeDocument/2006/relationships/tags" Target="../tags/tag673.xml"/><Relationship Id="rId1" Type="http://schemas.openxmlformats.org/officeDocument/2006/relationships/tags" Target="../tags/tag672.xml"/><Relationship Id="rId4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" Type="http://schemas.openxmlformats.org/officeDocument/2006/relationships/tags" Target="../tags/tag675.xml"/><Relationship Id="rId4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tags" Target="../tags/tag680.xml"/><Relationship Id="rId2" Type="http://schemas.openxmlformats.org/officeDocument/2006/relationships/tags" Target="../tags/tag679.xml"/><Relationship Id="rId1" Type="http://schemas.openxmlformats.org/officeDocument/2006/relationships/tags" Target="../tags/tag678.xml"/><Relationship Id="rId6" Type="http://schemas.openxmlformats.org/officeDocument/2006/relationships/image" Target="../media/image1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" Type="http://schemas.openxmlformats.org/officeDocument/2006/relationships/tags" Target="../tags/tag682.xml"/><Relationship Id="rId6" Type="http://schemas.openxmlformats.org/officeDocument/2006/relationships/image" Target="../media/image1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tags" Target="../tags/tag688.xml"/><Relationship Id="rId2" Type="http://schemas.openxmlformats.org/officeDocument/2006/relationships/tags" Target="../tags/tag687.xml"/><Relationship Id="rId1" Type="http://schemas.openxmlformats.org/officeDocument/2006/relationships/tags" Target="../tags/tag686.xml"/><Relationship Id="rId6" Type="http://schemas.openxmlformats.org/officeDocument/2006/relationships/image" Target="../media/image1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" Type="http://schemas.openxmlformats.org/officeDocument/2006/relationships/tags" Target="../tags/tag690.xml"/><Relationship Id="rId6" Type="http://schemas.openxmlformats.org/officeDocument/2006/relationships/image" Target="../media/image12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tags" Target="../tags/tag696.xml"/><Relationship Id="rId2" Type="http://schemas.openxmlformats.org/officeDocument/2006/relationships/tags" Target="../tags/tag695.xml"/><Relationship Id="rId1" Type="http://schemas.openxmlformats.org/officeDocument/2006/relationships/tags" Target="../tags/tag694.xml"/><Relationship Id="rId4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" Type="http://schemas.openxmlformats.org/officeDocument/2006/relationships/tags" Target="../tags/tag697.xml"/><Relationship Id="rId6" Type="http://schemas.openxmlformats.org/officeDocument/2006/relationships/image" Target="../media/image1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0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tags" Target="../tags/tag703.xml"/><Relationship Id="rId2" Type="http://schemas.openxmlformats.org/officeDocument/2006/relationships/tags" Target="../tags/tag702.xml"/><Relationship Id="rId1" Type="http://schemas.openxmlformats.org/officeDocument/2006/relationships/tags" Target="../tags/tag701.xml"/><Relationship Id="rId6" Type="http://schemas.openxmlformats.org/officeDocument/2006/relationships/image" Target="../media/image1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tags" Target="../tags/tag707.xml"/><Relationship Id="rId2" Type="http://schemas.openxmlformats.org/officeDocument/2006/relationships/tags" Target="../tags/tag706.xml"/><Relationship Id="rId1" Type="http://schemas.openxmlformats.org/officeDocument/2006/relationships/tags" Target="../tags/tag705.xml"/><Relationship Id="rId6" Type="http://schemas.openxmlformats.org/officeDocument/2006/relationships/image" Target="../media/image1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tags" Target="../tags/tag711.xml"/><Relationship Id="rId2" Type="http://schemas.openxmlformats.org/officeDocument/2006/relationships/tags" Target="../tags/tag710.xml"/><Relationship Id="rId1" Type="http://schemas.openxmlformats.org/officeDocument/2006/relationships/tags" Target="../tags/tag709.xml"/><Relationship Id="rId6" Type="http://schemas.openxmlformats.org/officeDocument/2006/relationships/image" Target="../media/image1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tags" Target="../tags/tag715.xml"/><Relationship Id="rId2" Type="http://schemas.openxmlformats.org/officeDocument/2006/relationships/tags" Target="../tags/tag714.xml"/><Relationship Id="rId1" Type="http://schemas.openxmlformats.org/officeDocument/2006/relationships/tags" Target="../tags/tag713.xml"/><Relationship Id="rId4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tags" Target="../tags/tag718.xml"/><Relationship Id="rId2" Type="http://schemas.openxmlformats.org/officeDocument/2006/relationships/tags" Target="../tags/tag717.xml"/><Relationship Id="rId1" Type="http://schemas.openxmlformats.org/officeDocument/2006/relationships/tags" Target="../tags/tag716.xml"/><Relationship Id="rId6" Type="http://schemas.openxmlformats.org/officeDocument/2006/relationships/image" Target="../media/image1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tags" Target="../tags/tag722.xml"/><Relationship Id="rId2" Type="http://schemas.openxmlformats.org/officeDocument/2006/relationships/tags" Target="../tags/tag721.xml"/><Relationship Id="rId1" Type="http://schemas.openxmlformats.org/officeDocument/2006/relationships/tags" Target="../tags/tag720.xml"/><Relationship Id="rId6" Type="http://schemas.openxmlformats.org/officeDocument/2006/relationships/image" Target="../media/image1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tags" Target="../tags/tag726.xml"/><Relationship Id="rId2" Type="http://schemas.openxmlformats.org/officeDocument/2006/relationships/tags" Target="../tags/tag725.xml"/><Relationship Id="rId1" Type="http://schemas.openxmlformats.org/officeDocument/2006/relationships/tags" Target="../tags/tag724.xml"/><Relationship Id="rId6" Type="http://schemas.openxmlformats.org/officeDocument/2006/relationships/image" Target="../media/image13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tags" Target="../tags/tag730.xml"/><Relationship Id="rId2" Type="http://schemas.openxmlformats.org/officeDocument/2006/relationships/tags" Target="../tags/tag729.xml"/><Relationship Id="rId1" Type="http://schemas.openxmlformats.org/officeDocument/2006/relationships/tags" Target="../tags/tag728.xml"/><Relationship Id="rId6" Type="http://schemas.openxmlformats.org/officeDocument/2006/relationships/image" Target="../media/image1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tags" Target="../tags/tag734.xml"/><Relationship Id="rId2" Type="http://schemas.openxmlformats.org/officeDocument/2006/relationships/tags" Target="../tags/tag733.xml"/><Relationship Id="rId1" Type="http://schemas.openxmlformats.org/officeDocument/2006/relationships/tags" Target="../tags/tag732.xml"/><Relationship Id="rId4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tags" Target="../tags/tag737.xml"/><Relationship Id="rId2" Type="http://schemas.openxmlformats.org/officeDocument/2006/relationships/tags" Target="../tags/tag736.xml"/><Relationship Id="rId1" Type="http://schemas.openxmlformats.org/officeDocument/2006/relationships/tags" Target="../tags/tag735.xml"/><Relationship Id="rId6" Type="http://schemas.openxmlformats.org/officeDocument/2006/relationships/image" Target="../media/image1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8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tags" Target="../tags/tag741.xml"/><Relationship Id="rId2" Type="http://schemas.openxmlformats.org/officeDocument/2006/relationships/tags" Target="../tags/tag740.xml"/><Relationship Id="rId1" Type="http://schemas.openxmlformats.org/officeDocument/2006/relationships/tags" Target="../tags/tag739.xml"/><Relationship Id="rId6" Type="http://schemas.openxmlformats.org/officeDocument/2006/relationships/image" Target="../media/image1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tags" Target="../tags/tag745.xml"/><Relationship Id="rId2" Type="http://schemas.openxmlformats.org/officeDocument/2006/relationships/tags" Target="../tags/tag744.xml"/><Relationship Id="rId1" Type="http://schemas.openxmlformats.org/officeDocument/2006/relationships/tags" Target="../tags/tag743.xml"/><Relationship Id="rId6" Type="http://schemas.openxmlformats.org/officeDocument/2006/relationships/image" Target="../media/image1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tags" Target="../tags/tag749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6" Type="http://schemas.openxmlformats.org/officeDocument/2006/relationships/image" Target="../media/image1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0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" Type="http://schemas.openxmlformats.org/officeDocument/2006/relationships/tags" Target="../tags/tag751.xml"/><Relationship Id="rId4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tags" Target="../tags/tag756.xml"/><Relationship Id="rId2" Type="http://schemas.openxmlformats.org/officeDocument/2006/relationships/tags" Target="../tags/tag755.xml"/><Relationship Id="rId1" Type="http://schemas.openxmlformats.org/officeDocument/2006/relationships/tags" Target="../tags/tag754.xml"/><Relationship Id="rId6" Type="http://schemas.openxmlformats.org/officeDocument/2006/relationships/image" Target="../media/image1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tags" Target="../tags/tag760.xml"/><Relationship Id="rId2" Type="http://schemas.openxmlformats.org/officeDocument/2006/relationships/tags" Target="../tags/tag759.xml"/><Relationship Id="rId1" Type="http://schemas.openxmlformats.org/officeDocument/2006/relationships/tags" Target="../tags/tag758.xml"/><Relationship Id="rId6" Type="http://schemas.openxmlformats.org/officeDocument/2006/relationships/image" Target="../media/image13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tags" Target="../tags/tag764.xml"/><Relationship Id="rId2" Type="http://schemas.openxmlformats.org/officeDocument/2006/relationships/tags" Target="../tags/tag763.xml"/><Relationship Id="rId1" Type="http://schemas.openxmlformats.org/officeDocument/2006/relationships/tags" Target="../tags/tag762.xml"/><Relationship Id="rId6" Type="http://schemas.openxmlformats.org/officeDocument/2006/relationships/image" Target="../media/image1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tags" Target="../tags/tag768.xml"/><Relationship Id="rId2" Type="http://schemas.openxmlformats.org/officeDocument/2006/relationships/tags" Target="../tags/tag767.xml"/><Relationship Id="rId1" Type="http://schemas.openxmlformats.org/officeDocument/2006/relationships/tags" Target="../tags/tag766.xml"/><Relationship Id="rId6" Type="http://schemas.openxmlformats.org/officeDocument/2006/relationships/image" Target="../media/image13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tags" Target="../tags/tag772.xml"/><Relationship Id="rId2" Type="http://schemas.openxmlformats.org/officeDocument/2006/relationships/tags" Target="../tags/tag771.xml"/><Relationship Id="rId1" Type="http://schemas.openxmlformats.org/officeDocument/2006/relationships/tags" Target="../tags/tag770.xml"/><Relationship Id="rId4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tags" Target="../tags/tag775.xml"/><Relationship Id="rId2" Type="http://schemas.openxmlformats.org/officeDocument/2006/relationships/tags" Target="../tags/tag774.xml"/><Relationship Id="rId1" Type="http://schemas.openxmlformats.org/officeDocument/2006/relationships/tags" Target="../tags/tag773.xml"/><Relationship Id="rId6" Type="http://schemas.openxmlformats.org/officeDocument/2006/relationships/image" Target="../media/image1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6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" Type="http://schemas.openxmlformats.org/officeDocument/2006/relationships/tags" Target="../tags/tag777.xml"/><Relationship Id="rId6" Type="http://schemas.openxmlformats.org/officeDocument/2006/relationships/image" Target="../media/image14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0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tags" Target="../tags/tag783.xml"/><Relationship Id="rId2" Type="http://schemas.openxmlformats.org/officeDocument/2006/relationships/tags" Target="../tags/tag782.xml"/><Relationship Id="rId1" Type="http://schemas.openxmlformats.org/officeDocument/2006/relationships/tags" Target="../tags/tag781.xml"/><Relationship Id="rId6" Type="http://schemas.openxmlformats.org/officeDocument/2006/relationships/image" Target="../media/image14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Relationship Id="rId6" Type="http://schemas.openxmlformats.org/officeDocument/2006/relationships/image" Target="../media/image14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8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tags" Target="../tags/tag791.xml"/><Relationship Id="rId2" Type="http://schemas.openxmlformats.org/officeDocument/2006/relationships/tags" Target="../tags/tag790.xml"/><Relationship Id="rId1" Type="http://schemas.openxmlformats.org/officeDocument/2006/relationships/tags" Target="../tags/tag789.xml"/><Relationship Id="rId4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tags" Target="../tags/tag794.xml"/><Relationship Id="rId2" Type="http://schemas.openxmlformats.org/officeDocument/2006/relationships/tags" Target="../tags/tag793.xml"/><Relationship Id="rId1" Type="http://schemas.openxmlformats.org/officeDocument/2006/relationships/tags" Target="../tags/tag792.xml"/><Relationship Id="rId4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tags" Target="../tags/tag797.xml"/><Relationship Id="rId2" Type="http://schemas.openxmlformats.org/officeDocument/2006/relationships/tags" Target="../tags/tag796.xml"/><Relationship Id="rId1" Type="http://schemas.openxmlformats.org/officeDocument/2006/relationships/tags" Target="../tags/tag795.xml"/><Relationship Id="rId4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tags" Target="../tags/tag800.xml"/><Relationship Id="rId2" Type="http://schemas.openxmlformats.org/officeDocument/2006/relationships/tags" Target="../tags/tag799.xml"/><Relationship Id="rId1" Type="http://schemas.openxmlformats.org/officeDocument/2006/relationships/tags" Target="../tags/tag79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" Type="http://schemas.openxmlformats.org/officeDocument/2006/relationships/tags" Target="../tags/tag318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image" Target="../media/image6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415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423.xml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4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tags" Target="../tags/tag428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Continuation of </a:t>
            </a:r>
            <a:r>
              <a:rPr lang="en-US" dirty="0" err="1" smtClean="0"/>
              <a:t>Neena’s</a:t>
            </a:r>
            <a:r>
              <a:rPr lang="en-US" dirty="0" smtClean="0"/>
              <a:t> Research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Alzheimer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6750" b="17708"/>
          <a:stretch>
            <a:fillRect/>
          </a:stretch>
        </p:blipFill>
        <p:spPr bwMode="auto">
          <a:xfrm>
            <a:off x="0" y="1828800"/>
            <a:ext cx="8453336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Huntington Disease </a:t>
            </a:r>
            <a:r>
              <a:rPr lang="en-US" dirty="0" err="1" smtClean="0"/>
              <a:t>Singlent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2292" r="37921" b="32292"/>
          <a:stretch>
            <a:fillRect/>
          </a:stretch>
        </p:blipFill>
        <p:spPr bwMode="auto">
          <a:xfrm>
            <a:off x="304800" y="1600200"/>
            <a:ext cx="88011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Huntington Disease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8125" r="37921" b="33333"/>
          <a:stretch>
            <a:fillRect/>
          </a:stretch>
        </p:blipFill>
        <p:spPr bwMode="auto">
          <a:xfrm>
            <a:off x="304799" y="1676400"/>
            <a:ext cx="872181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Hypertrophy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45</a:t>
            </a:r>
          </a:p>
          <a:p>
            <a:r>
              <a:rPr lang="en-US" dirty="0" smtClean="0"/>
              <a:t>GDS3637, GDS3596, GDS3552, GDS3551, GDS3465, GDS3117, GDS3134, GDS3018, GDS2316, GDS2308, GDS2304, GDS2258, GDS2172, GDS2134, GDS1928, GDS1892, GDS1264, GDS1049, GDS902, GDS794, GDS742, GDS696, GDS654, GDS598, GDS446, GDS278, GDS252, GDS144, GDS61, GDS59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Hypertrophy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335" b="31250"/>
          <a:stretch>
            <a:fillRect/>
          </a:stretch>
        </p:blipFill>
        <p:spPr bwMode="auto">
          <a:xfrm>
            <a:off x="304800" y="1447800"/>
            <a:ext cx="87405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Hypertrophy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15625" r="37921" b="40625"/>
          <a:stretch>
            <a:fillRect/>
          </a:stretch>
        </p:blipFill>
        <p:spPr bwMode="auto">
          <a:xfrm>
            <a:off x="0" y="1600199"/>
            <a:ext cx="8534400" cy="4655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Hypoxia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55</a:t>
            </a:r>
          </a:p>
          <a:p>
            <a:r>
              <a:rPr lang="en-US" dirty="0" smtClean="0"/>
              <a:t>GDS3660, GDS3524, GDS3521, GDS3483, GDS3438, GDS3114, GDS3112, GDS2951, GDS2902, GDS2891, GDS2761, GDS2760, GDS2759, GDS2758, GDS2750, GDS2466, GDS2457, GDS2425, GDS2248, GDS2218, GDS2162, GDS2161, GDS2160, GDS2036, GDS2018, GDS1968, GDS1807, GDS1783, GDS1779, GDS1772, GDS1648, GDS1450, GDS1379, GDS1213, GDS1209, GDS710, GDS366, GDS272, GDS252, GDS246, GDS61, GDS59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Alzheimer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28125" r="37921" b="16667"/>
          <a:stretch>
            <a:fillRect/>
          </a:stretch>
        </p:blipFill>
        <p:spPr bwMode="auto">
          <a:xfrm>
            <a:off x="533400" y="1295400"/>
            <a:ext cx="8077200" cy="563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Hypoxia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6750" b="31250"/>
          <a:stretch>
            <a:fillRect/>
          </a:stretch>
        </p:blipFill>
        <p:spPr bwMode="auto">
          <a:xfrm>
            <a:off x="304799" y="1600200"/>
            <a:ext cx="885264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Hypoxia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25000" r="36749" b="35417"/>
          <a:stretch>
            <a:fillRect/>
          </a:stretch>
        </p:blipFill>
        <p:spPr bwMode="auto">
          <a:xfrm>
            <a:off x="533400" y="1524000"/>
            <a:ext cx="828975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Inflammation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113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Ischemia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18</a:t>
            </a:r>
          </a:p>
          <a:p>
            <a:r>
              <a:rPr lang="en-US" dirty="0" smtClean="0"/>
              <a:t>GDS3662, GDS3655, GDS2772, GDS2311, GDS2070, GDS1959, GDS1018, GDS1017, GDS808, GDS710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Ischemia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2292" r="37921" b="31250"/>
          <a:stretch>
            <a:fillRect/>
          </a:stretch>
        </p:blipFill>
        <p:spPr bwMode="auto">
          <a:xfrm>
            <a:off x="533400" y="1600200"/>
            <a:ext cx="821436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Ischemia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9167" r="37921" b="34375"/>
          <a:stretch>
            <a:fillRect/>
          </a:stretch>
        </p:blipFill>
        <p:spPr bwMode="auto">
          <a:xfrm>
            <a:off x="381000" y="1447800"/>
            <a:ext cx="87172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Leiomyoma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6</a:t>
            </a:r>
          </a:p>
          <a:p>
            <a:r>
              <a:rPr lang="en-US" dirty="0" smtClean="0"/>
              <a:t>GDS2246, GDS2245, GDS1476, GDS533, GDS484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Anemia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10: GDS3576, GDS3405, GDS3268, GDS2118, GDS2073, GDS1700, GDS1392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Leiomyoma</a:t>
            </a:r>
            <a:r>
              <a:rPr lang="en-US" dirty="0" smtClean="0"/>
              <a:t>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27083" r="37921" b="31250"/>
          <a:stretch>
            <a:fillRect/>
          </a:stretch>
        </p:blipFill>
        <p:spPr bwMode="auto">
          <a:xfrm>
            <a:off x="228600" y="1524000"/>
            <a:ext cx="839724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Leiomyoma</a:t>
            </a:r>
            <a:r>
              <a:rPr lang="en-US" dirty="0" smtClean="0"/>
              <a:t>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9167" r="38507" b="33333"/>
          <a:stretch>
            <a:fillRect/>
          </a:stretch>
        </p:blipFill>
        <p:spPr bwMode="auto">
          <a:xfrm>
            <a:off x="228599" y="1828800"/>
            <a:ext cx="8365067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Leukemia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87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Lung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27</a:t>
            </a:r>
          </a:p>
          <a:p>
            <a:r>
              <a:rPr lang="en-US" dirty="0" smtClean="0"/>
              <a:t>GDS3705, GDS3496, GDS3483, GDS2604, GDS2486, GDS2372, GDS2188, GDS2143, GDS2142, GDS1941, GDS1673, GDS1436, GDS1304, GDS1255, GDS1252, GDS737, GDS534, GDS289, GDS251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Lung Disease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32292" r="37921" b="31250"/>
          <a:stretch>
            <a:fillRect/>
          </a:stretch>
        </p:blipFill>
        <p:spPr bwMode="auto">
          <a:xfrm>
            <a:off x="457199" y="1676400"/>
            <a:ext cx="8769531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Lung Disease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28125" r="37335" b="33333"/>
          <a:stretch>
            <a:fillRect/>
          </a:stretch>
        </p:blipFill>
        <p:spPr bwMode="auto">
          <a:xfrm>
            <a:off x="304799" y="1371600"/>
            <a:ext cx="872181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Lung Neoplasm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31</a:t>
            </a:r>
          </a:p>
          <a:p>
            <a:r>
              <a:rPr lang="en-US" dirty="0" smtClean="0"/>
              <a:t>GDS3627, GDS3309, GDS3257, GDS3101, GDS3054, GDS2966, GDS2865, GDS2777, GDS2771, GDS2604, GDS2499, GDS2491, GDS2490, GDS2489, GDS2406, GDS2373, GDS2298, GDS2297, GDS1688, GDS1650, GDs1649, GDS1312, GDs1252, GDS1204, GDS737, GDS534</a:t>
            </a:r>
          </a:p>
          <a:p>
            <a:endParaRPr lang="en-US" dirty="0" smtClean="0"/>
          </a:p>
          <a:p>
            <a:r>
              <a:rPr lang="en-US" dirty="0" smtClean="0"/>
              <a:t>What the hell does down syndrome have to do w/ lung cancer?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Lung Neoplasm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2292" r="37335" b="31250"/>
          <a:stretch>
            <a:fillRect/>
          </a:stretch>
        </p:blipFill>
        <p:spPr bwMode="auto">
          <a:xfrm>
            <a:off x="380999" y="1371600"/>
            <a:ext cx="883049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Lung Neoplasm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 l="16984" t="17708" r="37921" b="48959"/>
          <a:stretch>
            <a:fillRect/>
          </a:stretch>
        </p:blipFill>
        <p:spPr bwMode="auto">
          <a:xfrm>
            <a:off x="304800" y="1295400"/>
            <a:ext cx="88011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Lymphoma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35</a:t>
            </a:r>
          </a:p>
          <a:p>
            <a:r>
              <a:rPr lang="en-US" dirty="0" smtClean="0"/>
              <a:t>GDS3516, GDS3291, GDS3147, GDS2988, GDS2908, GDS2554, GDS2295, GDS2042, GDS1960, GDS1839, GDS1807, GDS1750, GDS1617, GDS1419, GDS1409, GDS1063, GDS989, GDS988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Lymphoma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2292" r="37335" b="31250"/>
          <a:stretch>
            <a:fillRect/>
          </a:stretch>
        </p:blipFill>
        <p:spPr bwMode="auto">
          <a:xfrm>
            <a:off x="381000" y="1524000"/>
            <a:ext cx="866067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Lymphoma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7083" r="38507" b="34375"/>
          <a:stretch>
            <a:fillRect/>
          </a:stretch>
        </p:blipFill>
        <p:spPr bwMode="auto">
          <a:xfrm>
            <a:off x="228600" y="1524000"/>
            <a:ext cx="892157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Malaria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12</a:t>
            </a:r>
          </a:p>
          <a:p>
            <a:r>
              <a:rPr lang="en-US" dirty="0" smtClean="0"/>
              <a:t>GDS3591, GDS3284, GDS3145, GDS3118, GDS2822, GDS2524, GDS2362, GDS1563, GDS471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Malaria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1250" r="37335" b="31250"/>
          <a:stretch>
            <a:fillRect/>
          </a:stretch>
        </p:blipFill>
        <p:spPr bwMode="auto">
          <a:xfrm>
            <a:off x="304800" y="1600200"/>
            <a:ext cx="87503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Malaria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3958" r="38507" b="35417"/>
          <a:stretch>
            <a:fillRect/>
          </a:stretch>
        </p:blipFill>
        <p:spPr bwMode="auto">
          <a:xfrm>
            <a:off x="-1" y="1600200"/>
            <a:ext cx="905803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Melanoma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23</a:t>
            </a:r>
          </a:p>
          <a:p>
            <a:r>
              <a:rPr lang="en-US" dirty="0" smtClean="0"/>
              <a:t>GDS3517, GDS3489, GDS3012, GDS2735, GDS2244, GDS2200, GDS1989, GDS1965, GDS1964, GDS1440, GDS1375, GDS1314, GDS1078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Melanoma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 l="16984" t="33333" r="37921" b="31250"/>
          <a:stretch>
            <a:fillRect/>
          </a:stretch>
        </p:blipFill>
        <p:spPr bwMode="auto">
          <a:xfrm>
            <a:off x="228600" y="1524000"/>
            <a:ext cx="88011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Melanoma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2917" r="38507" b="35417"/>
          <a:stretch>
            <a:fillRect/>
          </a:stretch>
        </p:blipFill>
        <p:spPr bwMode="auto">
          <a:xfrm>
            <a:off x="381000" y="1524000"/>
            <a:ext cx="8686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Mental Disorder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6</a:t>
            </a:r>
          </a:p>
          <a:p>
            <a:r>
              <a:rPr lang="en-US" dirty="0" smtClean="0"/>
              <a:t>GDS3345, GDS2447, GDS2191, GDS2190,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Mental Disorder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921" b="30208"/>
          <a:stretch>
            <a:fillRect/>
          </a:stretch>
        </p:blipFill>
        <p:spPr bwMode="auto">
          <a:xfrm>
            <a:off x="304800" y="1524000"/>
            <a:ext cx="854964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Mental Disorder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2917" r="37921" b="35417"/>
          <a:stretch>
            <a:fillRect/>
          </a:stretch>
        </p:blipFill>
        <p:spPr bwMode="auto">
          <a:xfrm>
            <a:off x="304799" y="1524000"/>
            <a:ext cx="865441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Anemia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7083" r="36750" b="18750"/>
          <a:stretch>
            <a:fillRect/>
          </a:stretch>
        </p:blipFill>
        <p:spPr bwMode="auto">
          <a:xfrm>
            <a:off x="228600" y="1371599"/>
            <a:ext cx="8153400" cy="536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Muscular Dystrophy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40</a:t>
            </a:r>
          </a:p>
          <a:p>
            <a:r>
              <a:rPr lang="en-US" dirty="0" smtClean="0"/>
              <a:t>GDS3579, GDS3475, GDS3474, GDS3398, GDS3209, GDS3027, GDS2996, GDS2884, GDS2746, GDS2192, GDs2158, GDS2056, GDS2055, GDS1778, GDS1334, GDS1333, GDS1233, GDS703, GDS639, GDS638, GDS614, GDS612, GDS611, GDS610, GDS609, GDS563, GDS270, GDS265, GDS264, GDS262, GDS236, GDS214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Muscular Dystrophy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6750" b="31250"/>
          <a:stretch>
            <a:fillRect/>
          </a:stretch>
        </p:blipFill>
        <p:spPr bwMode="auto">
          <a:xfrm>
            <a:off x="304800" y="1752600"/>
            <a:ext cx="8675594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Muscular Dystrophy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22917" r="37335" b="33333"/>
          <a:stretch>
            <a:fillRect/>
          </a:stretch>
        </p:blipFill>
        <p:spPr bwMode="auto">
          <a:xfrm>
            <a:off x="0" y="1600200"/>
            <a:ext cx="90805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Neoplasm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276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Neoplasm Metastasis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35</a:t>
            </a:r>
          </a:p>
          <a:p>
            <a:r>
              <a:rPr lang="en-US" dirty="0" smtClean="0"/>
              <a:t>GDS3710, GDS3501, GDS3489, GDS3324, GDS3289, GDS3179, GDS3138, GDS3091, GDS2932, GDS2865, GDS2617, GDS2547, GDS2546, GDS2545, GDS2443, GDS1780, GDS1210, GDS1062, GDS756, GDS274, GDS232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Neoplasm Metastasis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921" b="31250"/>
          <a:stretch>
            <a:fillRect/>
          </a:stretch>
        </p:blipFill>
        <p:spPr bwMode="auto">
          <a:xfrm>
            <a:off x="304800" y="1600200"/>
            <a:ext cx="828338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Neoplasm Metastasis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19792" r="37921" b="37500"/>
          <a:stretch>
            <a:fillRect/>
          </a:stretch>
        </p:blipFill>
        <p:spPr bwMode="auto">
          <a:xfrm>
            <a:off x="380999" y="1447800"/>
            <a:ext cx="815711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Neurodegenerative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22</a:t>
            </a:r>
          </a:p>
          <a:p>
            <a:r>
              <a:rPr lang="en-US" dirty="0" smtClean="0"/>
              <a:t>GDS3545, GDS3544, GDS3408, GDS2919, GDS2887, GDS2765, GDS2176, GDS2175, GDS1756, GDS1488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Anemia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8125" r="39092" b="18750"/>
          <a:stretch>
            <a:fillRect/>
          </a:stretch>
        </p:blipFill>
        <p:spPr bwMode="auto">
          <a:xfrm>
            <a:off x="457200" y="1161288"/>
            <a:ext cx="8153400" cy="554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Neurodegenerative Disease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335" b="31250"/>
          <a:stretch>
            <a:fillRect/>
          </a:stretch>
        </p:blipFill>
        <p:spPr bwMode="auto">
          <a:xfrm>
            <a:off x="228600" y="1447800"/>
            <a:ext cx="87405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Neurodegenerative Disease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19792" r="37921" b="38542"/>
          <a:stretch>
            <a:fillRect/>
          </a:stretch>
        </p:blipFill>
        <p:spPr bwMode="auto">
          <a:xfrm>
            <a:off x="152400" y="1371600"/>
            <a:ext cx="8801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Obesity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69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Parkinson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10</a:t>
            </a:r>
          </a:p>
          <a:p>
            <a:r>
              <a:rPr lang="en-US" dirty="0" smtClean="0"/>
              <a:t>GDS3129, GDS3128, GDS2821, GDS2519, GDS2053, GDS2027, GDS1641, GDS956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Parkinson Disease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2292" r="38507" b="32292"/>
          <a:stretch>
            <a:fillRect/>
          </a:stretch>
        </p:blipFill>
        <p:spPr bwMode="auto">
          <a:xfrm>
            <a:off x="304800" y="1447800"/>
            <a:ext cx="817581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Parkinson Disease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3958" r="36750" b="36458"/>
          <a:stretch>
            <a:fillRect/>
          </a:stretch>
        </p:blipFill>
        <p:spPr bwMode="auto">
          <a:xfrm>
            <a:off x="304800" y="1371600"/>
            <a:ext cx="871286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Aortic Aneurysm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GDS2960, GDS2922, GDS2838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Polycystic Ovary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4</a:t>
            </a:r>
          </a:p>
          <a:p>
            <a:r>
              <a:rPr lang="en-US" dirty="0" smtClean="0"/>
              <a:t>GDS3104, GDS2084, GDS1051, GDS1050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Polycystic Ovary Syndrome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1250" r="37921" b="32292"/>
          <a:stretch>
            <a:fillRect/>
          </a:stretch>
        </p:blipFill>
        <p:spPr bwMode="auto">
          <a:xfrm>
            <a:off x="152400" y="1447800"/>
            <a:ext cx="854964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Polycystic Ovary Syndrome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5000" r="37921" b="35417"/>
          <a:stretch>
            <a:fillRect/>
          </a:stretch>
        </p:blipFill>
        <p:spPr bwMode="auto">
          <a:xfrm>
            <a:off x="228599" y="1524000"/>
            <a:ext cx="864669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Pre-</a:t>
            </a:r>
            <a:r>
              <a:rPr lang="en-US" dirty="0" err="1" smtClean="0"/>
              <a:t>Eclampsia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</a:t>
            </a:r>
          </a:p>
          <a:p>
            <a:r>
              <a:rPr lang="en-US" dirty="0" smtClean="0"/>
              <a:t>GDS3467, GDS2548, GDS2080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Pre-</a:t>
            </a:r>
            <a:r>
              <a:rPr lang="en-US" dirty="0" err="1" smtClean="0"/>
              <a:t>Eclampsia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921" b="31250"/>
          <a:stretch>
            <a:fillRect/>
          </a:stretch>
        </p:blipFill>
        <p:spPr bwMode="auto">
          <a:xfrm>
            <a:off x="228600" y="1600200"/>
            <a:ext cx="88011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Pre-</a:t>
            </a:r>
            <a:r>
              <a:rPr lang="en-US" dirty="0" err="1" smtClean="0"/>
              <a:t>Eclampsia</a:t>
            </a:r>
            <a:r>
              <a:rPr lang="en-US" dirty="0" smtClean="0"/>
              <a:t>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9167" r="37921" b="33333"/>
          <a:stretch>
            <a:fillRect/>
          </a:stretch>
        </p:blipFill>
        <p:spPr bwMode="auto">
          <a:xfrm>
            <a:off x="228599" y="1524000"/>
            <a:ext cx="814916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Progeria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</a:t>
            </a:r>
          </a:p>
          <a:p>
            <a:r>
              <a:rPr lang="en-US" dirty="0" smtClean="0"/>
              <a:t>GDS3495, GDS1504, GDS1503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Progeria</a:t>
            </a:r>
            <a:r>
              <a:rPr lang="en-US" dirty="0" smtClean="0"/>
              <a:t>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335" b="32292"/>
          <a:stretch>
            <a:fillRect/>
          </a:stretch>
        </p:blipFill>
        <p:spPr bwMode="auto">
          <a:xfrm>
            <a:off x="304800" y="1524000"/>
            <a:ext cx="8645236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Progeria</a:t>
            </a:r>
            <a:r>
              <a:rPr lang="en-US" dirty="0" smtClean="0"/>
              <a:t>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8125" r="37335" b="33333"/>
          <a:stretch>
            <a:fillRect/>
          </a:stretch>
        </p:blipFill>
        <p:spPr bwMode="auto">
          <a:xfrm>
            <a:off x="304799" y="1600200"/>
            <a:ext cx="867444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Psoriasis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6</a:t>
            </a:r>
          </a:p>
          <a:p>
            <a:r>
              <a:rPr lang="en-US" dirty="0" smtClean="0"/>
              <a:t>GDS3539, GDS2611, GDS2518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Pulmonary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27</a:t>
            </a:r>
          </a:p>
          <a:p>
            <a:r>
              <a:rPr lang="en-US" dirty="0" smtClean="0"/>
              <a:t>GDS3705, GDS3483, GDS3356, GDS2866, GDS2143, GDS2142, GDS1673, GDS1436, GDS1304, GDS1252, GDS737, GDS534, GDS289, GDS251, GDS240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Preliminary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err="1" smtClean="0"/>
              <a:t>Singlenet</a:t>
            </a:r>
            <a:r>
              <a:rPr lang="en-US" dirty="0" smtClean="0"/>
              <a:t> vs. </a:t>
            </a:r>
            <a:r>
              <a:rPr lang="en-US" dirty="0" err="1" smtClean="0"/>
              <a:t>Multinet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Neither seems to have much of an advantage over the other. </a:t>
            </a:r>
          </a:p>
          <a:p>
            <a:pPr lvl="1"/>
            <a:r>
              <a:rPr lang="en-US" dirty="0" smtClean="0"/>
              <a:t>However</a:t>
            </a:r>
          </a:p>
          <a:p>
            <a:pPr lvl="2"/>
            <a:r>
              <a:rPr lang="en-US" dirty="0" smtClean="0"/>
              <a:t>You either have a significantly insignificant difference, or a dramatic difference between the ROCs</a:t>
            </a:r>
          </a:p>
          <a:p>
            <a:pPr lvl="3"/>
            <a:r>
              <a:rPr lang="en-US" dirty="0" smtClean="0"/>
              <a:t>Why?</a:t>
            </a:r>
          </a:p>
          <a:p>
            <a:r>
              <a:rPr lang="en-US" dirty="0" smtClean="0"/>
              <a:t>Interesting. Examine further, collect statistics on </a:t>
            </a:r>
            <a:r>
              <a:rPr lang="en-US" dirty="0" err="1" smtClean="0"/>
              <a:t>Multinet</a:t>
            </a:r>
            <a:r>
              <a:rPr lang="en-US" dirty="0" smtClean="0"/>
              <a:t> vs. </a:t>
            </a:r>
            <a:r>
              <a:rPr lang="en-US" dirty="0" err="1" smtClean="0"/>
              <a:t>Singlenet</a:t>
            </a:r>
            <a:r>
              <a:rPr lang="en-US" dirty="0" smtClean="0"/>
              <a:t> ROC differences?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Examine further, collect statistics on </a:t>
            </a:r>
            <a:r>
              <a:rPr lang="en-US" dirty="0" err="1" smtClean="0"/>
              <a:t>Multinet</a:t>
            </a:r>
            <a:r>
              <a:rPr lang="en-US" dirty="0" smtClean="0"/>
              <a:t> vs. </a:t>
            </a:r>
            <a:r>
              <a:rPr lang="en-US" dirty="0" err="1" smtClean="0"/>
              <a:t>Singlenet</a:t>
            </a:r>
            <a:r>
              <a:rPr lang="en-US" dirty="0" smtClean="0"/>
              <a:t> ROC differences?</a:t>
            </a:r>
          </a:p>
          <a:p>
            <a:r>
              <a:rPr lang="en-US" dirty="0" smtClean="0"/>
              <a:t>Also examine of # of GEO datasets affects this difference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And 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Running through the diseases in the file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Examine where in the data collection steps is a better place for the accuracy of the integrative predictive models. </a:t>
            </a:r>
          </a:p>
          <a:p>
            <a:pPr lvl="1"/>
            <a:r>
              <a:rPr lang="en-US" dirty="0" err="1" smtClean="0"/>
              <a:t>Neena’s</a:t>
            </a:r>
            <a:r>
              <a:rPr lang="en-US" dirty="0" smtClean="0"/>
              <a:t> claim </a:t>
            </a:r>
          </a:p>
          <a:p>
            <a:pPr lvl="2"/>
            <a:r>
              <a:rPr lang="en-US" dirty="0" smtClean="0"/>
              <a:t>generally greater once the integration is performed in assignment step (</a:t>
            </a:r>
            <a:r>
              <a:rPr lang="en-US" dirty="0" err="1" smtClean="0"/>
              <a:t>multinets</a:t>
            </a:r>
            <a:r>
              <a:rPr lang="en-US" dirty="0" smtClean="0"/>
              <a:t> approach) rather than data collection step (single net approach)</a:t>
            </a:r>
          </a:p>
          <a:p>
            <a:pPr lvl="1"/>
            <a:r>
              <a:rPr lang="en-US" dirty="0" smtClean="0"/>
              <a:t>Results were lackluster in my opinion.  Needs more data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Aortic Aneurism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32292" r="37921" b="17708"/>
          <a:stretch>
            <a:fillRect/>
          </a:stretch>
        </p:blipFill>
        <p:spPr bwMode="auto">
          <a:xfrm>
            <a:off x="457200" y="1524000"/>
            <a:ext cx="8229600" cy="519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Aortic Aneurism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69" t="28125" r="38507" b="17708"/>
          <a:stretch>
            <a:fillRect/>
          </a:stretch>
        </p:blipFill>
        <p:spPr bwMode="auto">
          <a:xfrm>
            <a:off x="381000" y="1447800"/>
            <a:ext cx="7696200" cy="533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Rheumatoid Arthritis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GDS3628, GDS3203, GDS3192, GDS3158, GDS2952, GDS2931, GDS2885, GDS2126, GDS1857, GDS711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Rheumatoid Arthritis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32292" r="37335" b="16667"/>
          <a:stretch>
            <a:fillRect/>
          </a:stretch>
        </p:blipFill>
        <p:spPr bwMode="auto">
          <a:xfrm>
            <a:off x="457200" y="1524000"/>
            <a:ext cx="8382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Rheumatoid Arthritis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8125" r="38507" b="16667"/>
          <a:stretch>
            <a:fillRect/>
          </a:stretch>
        </p:blipFill>
        <p:spPr bwMode="auto">
          <a:xfrm>
            <a:off x="228600" y="1142999"/>
            <a:ext cx="8229600" cy="573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Asthma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28 possible. Using:</a:t>
            </a:r>
          </a:p>
          <a:p>
            <a:r>
              <a:rPr lang="en-US" dirty="0" smtClean="0"/>
              <a:t>GDS3711,  GDS3615, GDS3573, GDS3268, GDS3073, GDS2976, GDS2852, GDS2628, GDS1985, GDS1520, GDS1269, GDS266, GDS261, GDS245, GDS240, GDS60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Asthma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789" t="21875" r="37116" b="36458"/>
          <a:stretch>
            <a:fillRect/>
          </a:stretch>
        </p:blipFill>
        <p:spPr bwMode="auto">
          <a:xfrm>
            <a:off x="380999" y="1371600"/>
            <a:ext cx="865441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Asthma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15625" r="38507" b="40625"/>
          <a:stretch>
            <a:fillRect/>
          </a:stretch>
        </p:blipFill>
        <p:spPr bwMode="auto">
          <a:xfrm>
            <a:off x="304800" y="1219200"/>
            <a:ext cx="854891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Ran the same tests that </a:t>
            </a:r>
            <a:r>
              <a:rPr lang="en-US" dirty="0" err="1" smtClean="0"/>
              <a:t>Neena</a:t>
            </a:r>
            <a:r>
              <a:rPr lang="en-US" dirty="0" smtClean="0"/>
              <a:t> did, except on a larger scale.  </a:t>
            </a:r>
          </a:p>
          <a:p>
            <a:r>
              <a:rPr lang="en-US" dirty="0" smtClean="0"/>
              <a:t>Attempt to run through as many diseases as possible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Atherosclerosis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28 Available, choose</a:t>
            </a:r>
          </a:p>
          <a:p>
            <a:r>
              <a:rPr lang="en-US" dirty="0" smtClean="0"/>
              <a:t>GDS2303, GDS2889, GDS3413, GDS3671, GDS3686, GDS3696, GDS3697, GDS3698, GDS3203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Atherosclerosis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2292" r="37921" b="30208"/>
          <a:stretch>
            <a:fillRect/>
          </a:stretch>
        </p:blipFill>
        <p:spPr bwMode="auto">
          <a:xfrm>
            <a:off x="457199" y="2133600"/>
            <a:ext cx="863811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Atherosclerosis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5000" r="37921" b="34375"/>
          <a:stretch>
            <a:fillRect/>
          </a:stretch>
        </p:blipFill>
        <p:spPr bwMode="auto">
          <a:xfrm>
            <a:off x="-1" y="1905000"/>
            <a:ext cx="902676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Bipolar Disorder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4 choose 3: GDS2190, GDS2191, GDS2779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Bipolar Disorder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1250" r="37921" b="31250"/>
          <a:stretch>
            <a:fillRect/>
          </a:stretch>
        </p:blipFill>
        <p:spPr bwMode="auto">
          <a:xfrm>
            <a:off x="533399" y="1600200"/>
            <a:ext cx="863811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Bipolar Disorder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5000" r="38507" b="34375"/>
          <a:stretch>
            <a:fillRect/>
          </a:stretch>
        </p:blipFill>
        <p:spPr bwMode="auto">
          <a:xfrm>
            <a:off x="0" y="1524000"/>
            <a:ext cx="89095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Results of first few experiments run</a:t>
            </a:r>
          </a:p>
          <a:p>
            <a:r>
              <a:rPr lang="en-US" dirty="0" smtClean="0"/>
              <a:t>Excluded: ones with nothing coming out of the pipeline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Breast Neoplasm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Of 90 choose: </a:t>
            </a:r>
          </a:p>
          <a:p>
            <a:r>
              <a:rPr lang="en-US" dirty="0" smtClean="0"/>
              <a:t>GDS1250, GDS1326, GDS1329, GDS1363, GDS1477, GDS1549, GDS1627, GDS1664, GDS170, GDS1761, GDS1873, GDS1925, GDS2045, GDS2046, GDS2250, GDS2323, GDS2324, GDS2367, GDS2415, GDS2443, GDS2617, GDS2618, GDS2635, GDS2721, GDS2739, GDS2744, GDS2745, GDS2770, GDS2787, GDS2788, GDS2789, GDS2810, GDS2827, GDS2856, GDS2861, GDS3096, GDS3097, GDS3105, GDS3116, GDS3138, GDS3139, GDS3283, GDS3285, GDS3315, GDS3324, GDS3388, GDS3484, GDS3638, GDS3716, GDS806, GDS807, GDS817, GDS820, GDS823, GDS825, GDS845, GDS846, GDS847, GDS848, GDS88, GDS881, GDS892, GDS893, GDS992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Breast Neoplasm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1250" r="37335" b="32292"/>
          <a:stretch>
            <a:fillRect/>
          </a:stretch>
        </p:blipFill>
        <p:spPr bwMode="auto">
          <a:xfrm>
            <a:off x="304800" y="1295400"/>
            <a:ext cx="832104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Breast Neoplasm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18750" r="37921" b="17708"/>
          <a:stretch>
            <a:fillRect/>
          </a:stretch>
        </p:blipFill>
        <p:spPr bwMode="auto">
          <a:xfrm>
            <a:off x="0" y="1371599"/>
            <a:ext cx="8077200" cy="6398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Bronchopulmonary</a:t>
            </a:r>
            <a:r>
              <a:rPr lang="en-US" dirty="0" smtClean="0"/>
              <a:t> Dysplasia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2 choose 2: GDS3356, GDS2406</a:t>
            </a: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Carcinoma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130 to choose from: skip, will come back to later if time permits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Carcinoma, </a:t>
            </a:r>
            <a:r>
              <a:rPr lang="en-US" dirty="0" err="1" smtClean="0"/>
              <a:t>Squamous</a:t>
            </a:r>
            <a:r>
              <a:rPr lang="en-US" dirty="0" smtClean="0"/>
              <a:t>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18:</a:t>
            </a:r>
          </a:p>
          <a:p>
            <a:r>
              <a:rPr lang="en-US" dirty="0" smtClean="0"/>
              <a:t>GDS2958, GDS2732, GDS2520, GDS2373, GDS2088, GDS2087, GDS2086, GDS1667, GDS1584, GDS1062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-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Carcinoma, </a:t>
            </a:r>
            <a:r>
              <a:rPr lang="en-US" dirty="0" err="1" smtClean="0"/>
              <a:t>Squamous</a:t>
            </a:r>
            <a:r>
              <a:rPr lang="en-US" dirty="0" smtClean="0"/>
              <a:t> Cell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335" b="31250"/>
          <a:stretch>
            <a:fillRect/>
          </a:stretch>
        </p:blipFill>
        <p:spPr bwMode="auto">
          <a:xfrm>
            <a:off x="304800" y="1600200"/>
            <a:ext cx="856577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Carcinoma, </a:t>
            </a:r>
            <a:r>
              <a:rPr lang="en-US" dirty="0" err="1" smtClean="0"/>
              <a:t>Squamous</a:t>
            </a:r>
            <a:r>
              <a:rPr lang="en-US" dirty="0" smtClean="0"/>
              <a:t> Cell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14583" r="37335" b="42708"/>
          <a:stretch>
            <a:fillRect/>
          </a:stretch>
        </p:blipFill>
        <p:spPr bwMode="auto">
          <a:xfrm>
            <a:off x="381000" y="1523999"/>
            <a:ext cx="8534400" cy="448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Acne </a:t>
            </a:r>
            <a:r>
              <a:rPr lang="en-US" dirty="0" err="1" smtClean="0"/>
              <a:t>Vulgaris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3, chose 2: GDS2478, GDS3218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Cardiomyopathy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28, choose: </a:t>
            </a:r>
          </a:p>
          <a:p>
            <a:r>
              <a:rPr lang="en-US" dirty="0" smtClean="0"/>
              <a:t>GDS3698, GDS3697, GDS3696, GDS3660, GDS3115, GDS3018, GDS2884, GDS2746, GDS2206, GDS2205, GDS651, GDS213</a:t>
            </a: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Cardiomyopathy</a:t>
            </a:r>
            <a:r>
              <a:rPr lang="en-US" dirty="0" smtClean="0"/>
              <a:t>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2292" r="37921" b="32292"/>
          <a:stretch>
            <a:fillRect/>
          </a:stretch>
        </p:blipFill>
        <p:spPr bwMode="auto">
          <a:xfrm>
            <a:off x="-1" y="1676400"/>
            <a:ext cx="897367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Cardiomyopathy</a:t>
            </a:r>
            <a:r>
              <a:rPr lang="en-US" dirty="0" smtClean="0"/>
              <a:t>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8125" r="37921" b="33333"/>
          <a:stretch>
            <a:fillRect/>
          </a:stretch>
        </p:blipFill>
        <p:spPr bwMode="auto">
          <a:xfrm>
            <a:off x="304799" y="1524000"/>
            <a:ext cx="872181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Colitis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14, GDS3323, GDS3119, GDS2014, GDS1871, GDS1478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Colitis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32292" r="37921" b="31250"/>
          <a:stretch>
            <a:fillRect/>
          </a:stretch>
        </p:blipFill>
        <p:spPr bwMode="auto">
          <a:xfrm>
            <a:off x="228599" y="1371600"/>
            <a:ext cx="860406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Colitis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5000" r="38507" b="36458"/>
          <a:stretch>
            <a:fillRect/>
          </a:stretch>
        </p:blipFill>
        <p:spPr bwMode="auto">
          <a:xfrm>
            <a:off x="380999" y="1524000"/>
            <a:ext cx="860854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Acne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6042" r="37921" b="17708"/>
          <a:stretch>
            <a:fillRect/>
          </a:stretch>
        </p:blipFill>
        <p:spPr bwMode="auto">
          <a:xfrm>
            <a:off x="304800" y="1143000"/>
            <a:ext cx="8077200" cy="5664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Dermatitis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4</a:t>
            </a:r>
          </a:p>
          <a:p>
            <a:r>
              <a:rPr lang="en-US" dirty="0" smtClean="0"/>
              <a:t>GDS2935, GDS2820, GDs2381, GDS2382,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Dermatitis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203" t="32292" r="37116" b="16667"/>
          <a:stretch>
            <a:fillRect/>
          </a:stretch>
        </p:blipFill>
        <p:spPr bwMode="auto">
          <a:xfrm>
            <a:off x="304800" y="1524000"/>
            <a:ext cx="8153400" cy="512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Dermatitis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70" t="22917" r="37921" b="36458"/>
          <a:stretch>
            <a:fillRect/>
          </a:stretch>
        </p:blipFill>
        <p:spPr bwMode="auto">
          <a:xfrm>
            <a:off x="85969" y="1447800"/>
            <a:ext cx="905803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Has 70 , come back to this later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Diabetes Mellitus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Has 70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Endometriosis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6 choose</a:t>
            </a:r>
          </a:p>
          <a:p>
            <a:r>
              <a:rPr lang="en-US" dirty="0" smtClean="0"/>
              <a:t>GDS3092, GDS3060, GDS2835, GDS2737, GDS2052,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Acne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8125" r="38507" b="19792"/>
          <a:stretch>
            <a:fillRect/>
          </a:stretch>
        </p:blipFill>
        <p:spPr bwMode="auto">
          <a:xfrm>
            <a:off x="228600" y="1219200"/>
            <a:ext cx="799185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Endometriosis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69" t="33333" r="36750" b="31250"/>
          <a:stretch>
            <a:fillRect/>
          </a:stretch>
        </p:blipFill>
        <p:spPr bwMode="auto">
          <a:xfrm>
            <a:off x="304800" y="1981200"/>
            <a:ext cx="87405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Endometriosis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3958" r="38507" b="35417"/>
          <a:stretch>
            <a:fillRect/>
          </a:stretch>
        </p:blipFill>
        <p:spPr bwMode="auto">
          <a:xfrm>
            <a:off x="0" y="1371600"/>
            <a:ext cx="876104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Epilepsy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9,</a:t>
            </a:r>
          </a:p>
          <a:p>
            <a:r>
              <a:rPr lang="en-US" dirty="0" smtClean="0"/>
              <a:t>GDS1745, GDS1626, GDS1051, GDS1050, GDS1018, GDS954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-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Epilepsy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921" b="31250"/>
          <a:stretch>
            <a:fillRect/>
          </a:stretch>
        </p:blipFill>
        <p:spPr bwMode="auto">
          <a:xfrm>
            <a:off x="0" y="1462644"/>
            <a:ext cx="8767482" cy="387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Epilepsy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23958" r="38507" b="35417"/>
          <a:stretch>
            <a:fillRect/>
          </a:stretch>
        </p:blipFill>
        <p:spPr bwMode="auto">
          <a:xfrm>
            <a:off x="228600" y="1371600"/>
            <a:ext cx="876104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Fibrosis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49</a:t>
            </a:r>
          </a:p>
          <a:p>
            <a:r>
              <a:rPr lang="en-US" dirty="0" smtClean="0"/>
              <a:t>GDS1252, GDS1313, GDS1492, GDS1810, GDS1941, GDS2142, GDS2143, GDS2292, GDS2316, GDS2361, GDS2817, GDS2869, GDS2893, GDS3071, GDS3174, GDS3251, GDS3393, GDS3552, GDS387, GDS388, GDS493, GDS567, GDS588, GDS858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Alzheimer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13, only chose the following: GDS2795, GDS2601, GDS1491, GDS811, GDS810, GDS809, GDS519, GDS1979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Fibrosis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569" t="15625" r="36750" b="48958"/>
          <a:stretch>
            <a:fillRect/>
          </a:stretch>
        </p:blipFill>
        <p:spPr bwMode="auto">
          <a:xfrm>
            <a:off x="304800" y="1600200"/>
            <a:ext cx="874058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Fibrosis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0208" r="37921" b="25000"/>
          <a:stretch>
            <a:fillRect/>
          </a:stretch>
        </p:blipFill>
        <p:spPr bwMode="auto">
          <a:xfrm>
            <a:off x="304800" y="1600200"/>
            <a:ext cx="845997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Glaucoma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7</a:t>
            </a:r>
          </a:p>
          <a:p>
            <a:r>
              <a:rPr lang="en-US" dirty="0" smtClean="0"/>
              <a:t>GDS2892, GDS1728, GDS1313, GDS1112, GDS359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Glaucoma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921" b="31250"/>
          <a:stretch>
            <a:fillRect/>
          </a:stretch>
        </p:blipFill>
        <p:spPr bwMode="auto">
          <a:xfrm>
            <a:off x="304800" y="1600200"/>
            <a:ext cx="88011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Glaucoma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19792" r="37921" b="38542"/>
          <a:stretch>
            <a:fillRect/>
          </a:stretch>
        </p:blipFill>
        <p:spPr bwMode="auto">
          <a:xfrm>
            <a:off x="457199" y="1600200"/>
            <a:ext cx="80676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Heart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14</a:t>
            </a:r>
          </a:p>
          <a:p>
            <a:r>
              <a:rPr lang="en-US" dirty="0" smtClean="0"/>
              <a:t>GDS3663, GDS3659, GDS3623, GDS3600, GDS3594, GDS3573, GDS3513, GDS2316, GDS385, GDS384, GDS50, GDS49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Heart Disease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2292" r="37335" b="31250"/>
          <a:stretch>
            <a:fillRect/>
          </a:stretch>
        </p:blipFill>
        <p:spPr bwMode="auto">
          <a:xfrm>
            <a:off x="304799" y="1524000"/>
            <a:ext cx="883049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Heart Disease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7204" t="26042" r="37701" b="28125"/>
          <a:stretch>
            <a:fillRect/>
          </a:stretch>
        </p:blipFill>
        <p:spPr bwMode="auto">
          <a:xfrm>
            <a:off x="304800" y="1524000"/>
            <a:ext cx="82677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19</a:t>
            </a:r>
          </a:p>
          <a:p>
            <a:r>
              <a:rPr lang="en-US" dirty="0" smtClean="0"/>
              <a:t>GDS3511, GDS2920, GDS2883, GDS2649, GDS2187, GDS2168, GDS2164, GDS1875, GDS1726, GDS1646, GDS1449, GDS1397, GDS1063, GDS708, GDS171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HIV </a:t>
            </a:r>
            <a:r>
              <a:rPr lang="en-US" dirty="0" err="1" smtClean="0"/>
              <a:t>singlenet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33333" r="37335" b="31250"/>
          <a:stretch>
            <a:fillRect/>
          </a:stretch>
        </p:blipFill>
        <p:spPr bwMode="auto">
          <a:xfrm>
            <a:off x="381000" y="1752600"/>
            <a:ext cx="856577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HIV </a:t>
            </a:r>
            <a:r>
              <a:rPr lang="en-US" dirty="0" err="1" smtClean="0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 l="16984" t="19792" r="37335" b="37500"/>
          <a:stretch>
            <a:fillRect/>
          </a:stretch>
        </p:blipFill>
        <p:spPr bwMode="auto">
          <a:xfrm>
            <a:off x="457200" y="1600200"/>
            <a:ext cx="840802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Huntington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14</a:t>
            </a:r>
          </a:p>
          <a:p>
            <a:r>
              <a:rPr lang="en-US" dirty="0" smtClean="0"/>
              <a:t>GDS3621, GDS3620, GDS3515, GDS3178, GDS2912, GDS2887, GDS1332, GDS1331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vVvZg0SDcbyUdb34eqz1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qdsER6vCJO8uKoEXpxt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s1yQj7kdlxilWSsXGV4i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UxVvdsKikpIOIM42Gfog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7vIJFkCJ1NZ63WqvP1bJm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TnlDk6Ejr7cEqHoO7Lk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b1J8GxF7Vxkg28SOpcF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5hNTIiphMTJhfwvxsqkaf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bB0W17LYQy8HndqWVbLV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g2VNQXwcTQUw8Pi5lIsg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DIPaUK1YvnFkUz59bafL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WCCFs6jfWenWifEU6Eoy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EcmBkk0OOLsLCUNCJQOrt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beo7RAtiEDrocXG3LaVk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NVJ0bwi0ASVuDVvCan1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sbSbv7uA1oHkqtoRpW0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DKQ4amMGE8GjeGlGcfBRs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w7ElhrhuPzp8bjUbp7Ej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Ej9EgWjl7lLstvBulfeQ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4FAj2qSdgvNEnmistgKu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frtOmyOYxFYBRYSA9fWk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KQTWzUeNyrXvROuG1vY8I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FINiH4RqsLWyjLjmo7k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YvCP6vmM3qgzgifLbBVZ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WdaGreO5kBwtarQRLcFR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vYEN0EeJSi0wddeLBwIH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V25x4BNBB5i0dJxOJwBjh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4U2vC6Pi4kUhZd5oDwMp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uzLLzeSNLY7akag3QiXwX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sIkKx80yirQ6sy701bwZ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Mju2ejY44nETI9RKzlA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uk0QJoUP63IVW0guUHA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TidfTxkGLGIu72TGx5n9t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szPY9hBbpnsxOa2ozza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1ZMK9MODAlFtWn5IvUjrZ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AaMdQt5qSTRS1Sq0KfDeV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ltob5sw7038cRp3LjNvKx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6WKkJlS4xSQITSZc9XBX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ANNi871N0I04Im8lZEpbb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7TcRBBuyPiYEDmT85G4w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5IuIqc1sQ7oFU6hwpir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6FgUT3w5Esk24zFD8ld1K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54JLsRyI6EAjp687S4lO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wfHZ2O9Fe8VMZELWYlsKJ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muZ8pwe64QXxt4tOKyr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llxkt4CQybSXwP4XIy8s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sehBANxNH3JtP44PrPxr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oD6ulV6Zl6o4rku3FK9Z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V26hRuxHbi1lXQSE3A76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iBKByjUoti44QqNah1Ysj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t1KYK5OhqpyH4n43BsEU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26nDb1GyRW7asDf7wMCm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p8NgZwwD4PtrVmkz38Jy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A0R2calOUoD6ycFUXvllJ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xBJOW4G1y4qaXunKG2l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kZckKbczdh2sYBbwaArX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5jU92GHCxnBDqpCskyXu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o0LpQcisGdaocCxubTusk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o1BpTE4o3fiLBCR6GoAo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oHZTcdvsTkZ3Aczll0gLB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iAozZGoytBWBB3pW05Wej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Z8mq9dK2GoboG4qqTEkJv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AFNiBnPkw1kWPjOEoDUK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O01XZVPIa6RSJoNQ8iGx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UzKWFpSPMBNVZhAqPoHj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Yb0sYVqbcykoQUQJ0y76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PYq5fAMLscgDW6rd3gpP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h4qzTqXASQWgLfdpk1W9W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4NpwgIshPNI4BjQpP63k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i2b8cM7htOvIlhQ4w3ZV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Ef6rbODy5iOnraFrAu3K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p91lVPxtbzczpouCeP3k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ZAvVo0aPmvsbfxDLz1Zp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EEtRfvKnMzJid2EVHqe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7Zz97Hl2EwQn6W3FLGEG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RUh8LtI2wb08NNa5tcrez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iQXvempSC8SMJcIu12k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JapeuPedNNWsWYiNYtF6j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lSpEkgeAvAtOftA9fK2F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jcrOzkrWZWcy29bxTi7iQ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jmoCfII8UEzEZGDFk1mDz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fu32GAI8rJe1qQNqkQw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i4ogZtodkmxiabqGfPCvc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Pe1PTcRAJhZRxvmk7vF9y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ySYzyLA0kt7tO9ijAgGK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ROMuJoxjLRvksWUDjP8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4hevz9EMCpAlSV4HVXNY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np2xbOb5TRzl31aM31bs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fXtHmoXXRBhQuoKXyzl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nEao2Zw1laDy5GtLCjE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VZpVKQfNXOEF943tsN7WZ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VKFcPxA2M3I5uXxugjAEq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cRmMC1RZKrz04O1vzs2L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Ur5TBjJxAd0YyNNSyKlA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AEUO6lNVVjabWUHJqxgc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5GzGFeDOY4TCBKResATYb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6feHHTipSSEQrYNdnKEh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NnRTaPjOkVofDOySE52CU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ii3fKCkTrd3iiSmOw4YBy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pL1X9vkiOqpE5ZCHXesS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FiqYWJRGoUYZGvKuVdf3t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2eujs9VlqyyJR2kcEvVX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v8IPsvfxPveODlfSUx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RxKEjkihuCqF062tTezyK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4cxM26tB6MQf2uhqE6H4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bPeFT47y7V0WVcoYO9jlH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OU1zc180eVkA1HxmdpuxF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IOjuByTFHdp6pGLUPjtkU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f5y52GiyKiLj0jDjS5p6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CkbGqrVUQ9dTFV07ZsIGb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OHHdITxp7zeatdTlgRCP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rtkJTJiVYW9u7CbhMwc9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aGoUFu7I1gdHmJp6fEl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kI7vUhlojYtZnqIjssa0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TI8zt8zeJlYIImACHp6T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3v2pZXLAo2dtjf0HT26YB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SPUCThiQv8XtPd5atbND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oBJ8eZQ2OntsqjPDB3Wp7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fp6AUNmZU7iCcum3tiyx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vPqNCJyUaYpA4FcMHn28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mwASF67kkNLFKzGNi4O5K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vVZouOR63BdXqDw2ZdfNF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Ih6NBy0miUvfcITwbRQx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zobJhG6ocYr0gixPbbhb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afeDYcvWgdltGDwijwXY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VIwjXz4AwFg6UymTpK9p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Hom2XpFHzJiP7QyXzNQmD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UJ2f0SyjA57MxQgWf5gz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aQwGJlW97pJquD0HpM9f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DRvt2bLQ7kyeMk8hILl0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HliIHDxL54DhybJk9cnqX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27lDVyFtqptX9an1EjBlj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Nd4PX5DWSIeZian3HZ5B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Gk3QPo4iF2ZaDEcJz2dvP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tNnKw6Zo7h1v7ZIWcqCC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bLiHo4SqYAKvTnuot3iHl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OGqhTHK2IwNS9PC00YwVJ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FhhDcW16yJAqEL4oaYgJH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92a7USHY8lD2WBh6abGVS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I1eEMt3kbpq8xn7LNRkJn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MnIoSpQF8zvGTHxBqiqyh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vywZTS6nGlO5zaLxywar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zSTQpqMBUhY2Q69gWleMm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fTGmIYpg4qdKT5yDTrB9O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67EIiL5Xn0TBvuZcI2nr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egmt7zpt9F4HQVolwaZpO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EvsMdDcR3lzcBzz0AMjab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SIpm38zs0Ass9fvxrKw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UdVXEs3ypFdJPVlPJKnPU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1iSpCHsB8QsqeA4Nh8ItS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C86qL4eRqEiJQpwXqq7RS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Z2VFrKaBNsEsGJicWomgq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AcIvmLLzIMK9FAgJTD2RY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hIU1UiT3w7uCVGC8uskMM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3J4ChCbVFYQAbVnvtIQL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dbsDNQMrzXdSRiQGCrlb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9YLbx7fYQzlFew1hoxzVY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nmufpPf5yyscC4QioxP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E45rd7XR4ViYwvS9DOk9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nj45EM5ppFHz6mcAJPAv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UTkMXxYC12BfbI781i4Y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mYYu2gPFB3i6SJfL889yf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OWMMqeAjDSRsqKjGf6No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jVE4sHxvxv1AwPbKxnqI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SFQPz0AIW53HX1giJ589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8uKFgjHim1GS94u6DuGO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nIMEetJuBibUqULtRUv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XNg4kAGgDceo7nHW1idaP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NAeHQKSzCWiqmXtEtODx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w51fg5RWdKpv11vTpoFlt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Y94bR0PTmJrBUcqwCYB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fCZyOZcqGs5GdC4DFSRKJ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yZL2heXbEV3UJx5C31Dt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SdfwG1HJm1WOok8RvmJtG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kgHoIBPRIuFHCQ8mMSM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qPdtvuzqXU9WAnn3ZVFF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wUOckCbAyVO1XPRaf6lii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AdoDE3lEk9MIv9eJIOyl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aGRjeMrQSSx0YUsMFiAW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LyGfKYITQtGzTVogaRnPp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kUCywTJPjnuZ9gw4SdSE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loVWMYWuVt7MdLCcsP91a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vneJHqTa5xpGC273mDoHH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UL8K5YaXKTZzeCz7LTOs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Rm2KrGK2v3b2j1aEeQvL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r0fMQFJtfjppP7KJgeGJ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lUHAlSX5KhWF3ZMLHYtuO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DiTxy2PQ6fThEQkHS4eya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Y3t5QhjE0bsahoHOkUgU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qQoEArvgHNMsq6nsgstbm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Gc8wmAHw1F959KNjJvR0S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LlWr06offZRkP3tcxwsf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OuzW03KjigAhiHJTQjyBW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p4RKRIIoIr3XRmu02EVX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TRn52AbvDHXZZ6OnpZ94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SecozSIo7lQ32o50DipU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wUBptx2jHuuuOy36Rk7V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fYLydddlB82pFuYtfQ5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EMeyJUWJk9R2gTEe57Ux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zyUgrzbxz7UYkECDUjO6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AmJ2zvySfzeJQtFEkWza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lrpSz8o5gQO3GqRiLD1O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8rlPmQkxgVNGctRz039u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bWG3nBgCZbR52uCFg6JVJ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ahYbMBxb4xRkjYwKLxKI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0enrcDXEx93g4Qa4JZ5Q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mVSK66FautfmUGv6NRRhb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3wlJiHcUDLBj9R8iSBzS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PeKSxlivX0fr81lp7p1bO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ilxcDSJLknQodiAQLlUoF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LKlXbZLALbAy55n1Kz4j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KyxN5koQ6KM4kNhQpWL9V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mS0QMTKcxH41WplkIqMbF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AKN3OhEGgq8xZFcM5P08Q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jclbvrDuBt5uhg3J5tyRq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WbbVZ8NXa1IqySV6xIlyw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ORaS2giBK8ui1XXoalx7S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fHsTAt1Iu1Zbmdy9mE2M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Y2SdFyExJnuGUbAmH8Jp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V4KFsqBHLSc3RmuX2U37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2MBbBbbsQxaFIp0nNs4X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GGimzZXU3BAH06BuWsm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6x0QWiptprB3u2Fw78lh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cnxZAN9fNbqQObfub929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Xvfsamjkgl1Zp5USfCbvV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QMHNoAWCsGBaLTeFOiKxH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51pTLjvBB15Ia2UpDEzM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yIA1HBHQaLBuVaqKsx0LK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zO0BDFFkWhe06TmzdGFmJ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kmJQkdxRlGjwjPS4INK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efStEb6z1v8KgFXLmDCT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aMGLVm6C7npHg7akGmmtf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OBE7VzsiXZZHP7uXRzmKM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Oozyd7Xq7NmeqDelIBDg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EvFoOUZO1acFlqxlO2Wv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92VqeCtnPsysa7p8UGoTI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pqG8WkWbx1rqAHCLc2MO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unVIlKwAYIFkWLPjH9Ei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Pt2sIlODPdXVicdYcEX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lBqIL7hcS8UAi2KK97nm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IKgLRVTlD9mU1x6fjhOe9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Q7YQw6tasDzp84cgBMrs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Q3TL6XFVQJTDU8M0pNStH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MzoMW9v4d3VEEy9zlePEG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2qxsNv3g8s9Nfymmllw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TUXsEasz0So4KI1jcZefZ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AHRJvQK7wBhfw8FF9V3w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MgQYNlfiUwFXIPPB4Zdw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e9kTSuJXu5mRKDOy3HBOT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v01eGGcBNE7Oq1KHuuPB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CiOiQ35VQ0cPIkXM7yCIV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iA0pAjiJ1cktTIdVQC6GW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ev0zCzGqupcJTXYGvfA9K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VZHGNVnWcT9JZdirtMC6Y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eqfybHZBeVEF1HTwmm5Z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jfx759VeMkHElYvt9vCO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gE9QOWQl0citKAIW9Kxe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Co122F1NG49gVXL0wuxN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wu94uAnEAwY7Igm4UCfOV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yKRQ3DMmYaVu5URYy5E86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0DUfCBEoUR86gzPOTHgxf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9dGoVBSiYUjWpcDwJRey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bdascW499M60zIDnfQK6R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zMXsMUyUgRZmXZvWJFN8O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tcbU5dCXXZXWkfs2h0kfz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aJZDp8k3QFVttgxmbech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lxgJAgfKS04UgwyxiRh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NAAHw1C2HgZJEijNlwJFS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YKxdDY0aRM9pmosnFy4N5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iNOwKMb82RWcG8IXpvlw8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Vpz01NDVl0KImNIwWhfz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UuT86aCicmZbO8ECWcwV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FD1EE9BMyvLHu56TGsj3O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vwddlZR7S65pQQtfNYcND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gbbQf8AGDU2zVxjqnsC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Nw9JAnPjnVMIJF7BUnqU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Mu2sVWgp7OSkjFIuwvsF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dWPu09u1tsWfDouK9aBfv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hYqAfQtHK9YQyf7qOJXu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0dKDSi75iJ7rz1DiTpqfo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Il6rYvDxzBYVCJngbUn9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CeRiqyLUqI2t35CeZYmc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7cPs7RgcOgPsO1hLQ8AFc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A50yw8el0obB9hYRDmlL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8tOI6vlLNt1zmen6jK3AV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u4e3aTvCsGyl6eONvKl9d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spqTER1MXh6EnEHvxdRj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6MdODiMxfCZm24KiHIYhA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B5htUoPc3VdmCd40yfeI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t0WpClp1vloBOjI5qmbey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44MuGFFfUk6yvqQh8f5u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6hlAXdQuT2X8hBJmPR8pp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OH75CIp2lfQuNVSWbZH9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gdkBlDJn6jfaRxSP7eMt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08ykkjAOU3HVS1daGbIsm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Tr6VqWVWqHMwyuNug4FEf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AkWoZ74LVGTEkTupdMs9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L1EQKEZ7mhbX5pe4DPRmT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Cq7uRhWjRMurCcPqDTAd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1N2BKkChaqjpbiY1ttQ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AFsKyd6UWUHJNXubDu4Gf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MRMKTtkqHkB8rojrfwCHz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BgbEpThtGJBvQdcsFTLN4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48d1xrBp6mL0eWgRRQiQt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gJTEAdWesAaNExSVSOh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nr9naoFLpJ8YqWhEN1c9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92pRcDd039ax09gFdPXcM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kYo2CXHNlmWQMZ1WNSFL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DU9UZQRTc633XBqB5rNeS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io2IqbPEgdLhH3e8C6PU9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fyJnXdC63JV1VK5Ot11Th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zfKVoknnLgufqgXSNbVAp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NPnBlIqRxe5CLShqF3xP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hFUmmXOGoXp2veT2AuWQl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2BrtglGaRBq2w9teYLBa8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CYevAomVaSXiaMXhc94Nb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GAgDon5yAYu3DiVTHt0e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BsIKzlvbfa5LVQcCXi4j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QwXFo9l8uQ0jpnE6e5QTA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39BjYVp2cRsTiKhpOhs3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2OeABh5M447415ez4GQZG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X3YTvCoSEfy1knJnDkf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T5wKBfIH9RZM6dZCOLxz8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mAz1RbaYA5nbpFHKv77y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kPgE2QJAC3a6HgwCnzaGb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Os4UbljdFrOjCeHftMEi2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oVC6dLfL5rCS0NA8Eogpo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6Qb6OmTEU6dRyCjBJLvIz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svai547aUbSYNVDOK3oJ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YSm4G4wIaMM9Ufeo2q77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3RpGjtkfCHetDNeoZBsK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mHn6qum6jXa1Im2QHzhmC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6PSFppHChCjOijchnceP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KJ3qSWE2OwRnmMJ2M0vv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xxdeKGTLEp5lFoEJ7E47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GLAAO18vyqaW2w1T3CDl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UFlu17BpeUSWnbTOOSB97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qeqwPGhqUAqn2rxlOWegq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n8m9LmiacTOmM6f6MUw5k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0Fk74eJ1cX9hd7Rmf63H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vxNONzEGXbPo9m5mi9Yvg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oEhU86n2SqB48h57yXUm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HKdTEk8f1DOFDesVQ7FHo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roJrQygIrulTGT40tLfMR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VdYZouAJL2dB51d3oBkU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fDaJSbm93PlrQZcn1X0f6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ov3DcHQeFYXjPaduAYib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JxyRQDTsBSEAkWNV41Bf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IAfPghFOyCu5Lv4lQclc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GxTXyT3WqchsAbc8unJ8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70pNzI6GC1rSQmuqfdVsR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oCO2ZVyhZgNiSFVjvwDlz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pmKnVZS7f8uBNZxIa8l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7cTiZYnbWF5cuuJIVphNM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4ytPvWIpOw3sUoFeyCh68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37jYOtcdTxkOgyq3aI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n0Rkda2pU4kChU3uSvwBA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r8SARtCw4V1wo6LnCJBlj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GOceXwVb0w0k4rUjz7Wso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m4RXZbdWq8yWUfI7kQG9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NqaM3rq74hBAww0wCkQZ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m1vkE8OXzIuABAQNaa5ep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5FePhGEUgz4DOOYB0nCNN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16fahQIaoUtyDV1ZYA0Th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prWH6JPPIpzLD7A6oOb6a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byh49fLnblLJRWt4PsUNt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9gb3A0o1NU2ZHNeAKYlzb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JTPprl6G3RwUg9SyXb7EU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RhTpSccHbRfhGv28PqGC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JEqMSN3dKBY5hjLHBvPAc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U1TxwMVT4EfbBn50L4iz8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PaQ7TChvDGAQgrNd7Mvj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gkkIc6NdmiYUqA0VVxNQz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VZFfzIpc4uijzQwpGvthh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lJFQJsYe00g2BQEztQWaK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CWQQNhbeHsvBol3Xx5O9e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60apwQinhnymIoIV80QM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YralJYns798kKQDRFnp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7eHijx5vJvKOgXvNJGie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jK1WpI3HFKrFaRG3sVQ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QYkyP9G8oHMh2Ifb7jZO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pdoESiglsnJBKBb0a8eMZ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PSITj6kCjBjGsMEv2aX1w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7rwx4IPv8vrk8DtC0o8uq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gcpcgrdVQ1sSxYgkIlnfs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Wb8dYvrsHqQak8Sroid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6upDcAqaPUMzQW3AZzcbw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f5vmFFN7bNNxs18efppz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GNWcQUZWfOe5V2ICPLF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6nDUBkxltVEsMAI82zAy8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2nMFRi93NeQ6NoHqtPS7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vV2wXTpKbleaDgJtralRi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Hs7TfPj1KMXd2dgzaBUu8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6huIygWbC23erJJmbMHn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XvWdYRf6D3XvP0BK7KKOA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0DDeh5W7zE300sYQHnMGA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aYYPQqfJHrOe9LyvApG4Z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IBI8B41WzOClXe90PRUm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BRPbBal8wlbSfd8iDFFu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VzLfmcBrCXIS6m5IwzvWi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asSV2asrmGgE8kEpVLYo1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xsNUCuf56oYrLWUXQpMV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2Gi63aXbK2gDMQb4nERch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Xi6x0ftkBhXWFxUigkPcA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jn55wDzEUacEq9wYBPTr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Y7D0bmVMs0untiLdDqeA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BKhgWQhil7pVoYrwrdJ8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g9uhVtw1evDYVqMM549Z0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a2GednctdZr1wSIVq4ua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mYyTNL7Y0QOeoAfzIDT6R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tmryNvMFDxwN48kpC4u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ObU4AEIEsl5cb1GhnS2z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zLe8mippSkdslZKWDvcCI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qwqBgqoRd4DA00QiqsRBq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h95YVSwdfG1sblozkJWhi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hech0dcOSO7fgwhvwk0P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3hW9D0mTM2j9GLkPBt2sD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zyPvTQ77F9Z0BOKJAwZ2R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D36833epWiqBHGmM6n5Gd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8eFIxLWN0N5qUMpLM4Tgc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IM3vAlWmkHWkhB3RuOE8I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NFlpzz5xUnhQ3nsXwiUBh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7sotCEPzJYli4J85RND2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35iYSVcAUYGDZiLjjTFnN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r4UDDb1DCU4TJkyGS6Qkd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iHwcHdu2tdPs291YYHr7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dir6lqhVfLxy5sFZiNrR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Iw66BJTCcjgM1X3Jj0Oz2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DM7islIqA4Nsx4wldjteb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RNbrneh1nHiQAkgka4e2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Ikw3N3oL1YWs5fuhTkbj3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jGCuwteL3BaeqXaOSM8Cj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feW1WZi9X7e9sEoAaSg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j27tofuBvZfbC3rG614OS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nu4L3gK2JqizgOQ1rLIP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lQ61CvJ0qN52TRsXbV2pU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KBFVt7qB9sllyMP8vqApg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063mNqCXbVYVRslvst8i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gLAnkA0MXsrEFBuo8nnP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WQxiqzqM3oWtPiMq51Wo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G9Lu2IMQzvpCSDp7ZXyRb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vucNK14lLUNCLPJQ2arma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2IbMbCIimTvxqmkvGxmri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9R4s2z2Ru2N6suBXPrDs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T489Cfo3OjQuMhMvpsPmC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6QSWW8h1fWVnOqh0eplY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Wnr2xXHnx1enRTTARLIHj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6dpnvwtUZJ6yzjIJz8fuo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jUQTIIUNPVfLQ3F4woA2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I9oPJmL8bqYgcqu6dporf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QTnzJ9quDTm1DXKqK02i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wnXo4gQFq5W2f7eWZR0j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8xPOZquioS6bDm0Cl49DX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WVUcIoqDQoYNwgBhX4msF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ZUVif6Rvd4vDu5sFDKb4V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CkyRFU3J5OqFj0UBtC3iC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66sGHpKLydVHWgBriljuK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7mXcpSDpX8IhBJnqXrtY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nhHTW0SP3S0MyXPxZ5GcW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cOMsK2hz1CEKArvIHEQrp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wAIiR5c5R8T3UxbKEQmQW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3x1iSIfMCwhKhbJsabmWK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fP7XF3xr5CffENxoGJeYz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QxwXwX005zw0xahzduP4w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ag00bFbtZLxHuMUbiMCr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YGp5dyTFoJu27BVziDP6V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gEyaBXS6GZsLlHwWOkT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gee1p6NFtTm7KLufrSgtn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fZtMMjiwiTW2XZmr04eAT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Ceqc3aDgsVuxkfcKklEFD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yeIqcEmXixCG1E5oODzzn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InHauNfFvDaqe4l7DalB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gYHmCgA1kHsIZ2uuSa2S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EZZUUpMEW29c7tdfmUDw0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3QdQkswVp2u7i7Js8aZ4t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sYw4jC9iazwid7tviN35U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XBHVL1KZ2NDKofkg9UM6R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uSKKIt6PNeBVwaY4IOi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7u0oM6ZFKeNQesGZDYSJ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ZTBZCSc1ooM1UmnR7ybw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FtJea2D9jNO20H19277QM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BNw5yu81rq90Yt5GKSZUq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h5BICcN0aijLoP7A5Pln1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QRBKdkEMQFuEgKdhOiunH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SYbuLZjizs4fK6RYtmnr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faLKjLzIdR33xBjENg09Y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gJynnO13TDv1ZJM2PSNwm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cusaXj01kmcBfC7obifG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dKn5WDtzVhmwmSUD3JSC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lOwPX2UrdhVxL7wpH0zu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26fEPTLJEgXUzqc8feuOZ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BepTM2FyFoSkqRLsPyR5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YYUFlH4q4GVp78ZK9R6D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E7mBhgEhhVaLCfveqlA7B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o78Iw4YK26GVWTEgASScn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VjJLHGGLrlQkNiJpOMMo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fmvKfVqL36xWariyvWBAa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MVIVHVMlOjWFWe1sKgZn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NJHDsp5hMtFxDAU2D64jW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nCQrRjPbNQwWIOwZJQh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SWVgNKSCvuZrMFtzP34ex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dMlktuQkalbux55f3twD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6cr11xFvrkeRxljOansJc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M7xpIuCe7eoDhIMSmnxK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UfIgfuxevOcnxXgyxVZXH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88IAbQbnv4qeRRO9sZ4ZB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WVVum55JUgLH4ziiK12Iq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fJKwkOryMJK7AxEiG38i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Wi5oJosZTHyIVtQqkRy3w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v7JdCNGnWs74irF7AqYyT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ubgBiCF1NBLKt67Yfa4K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jsk9AVXjeMJWAUGf9yAL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590vcWLw86tzKo46xPkkt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LehqUtNOe578DkOhy5O1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HUMH09vDbi2pXfgVvQ2lh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SsWxrh0qRDccS0e9aUvqF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uCgrLJxMfFEW3kuJTkha2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5IF5xl2eLFXsqaqzoM6p3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L1bWrLXI46dHxyLFbbK0T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fcUM3eEp2cKzH8w6mHLT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YBUkikVu4CJIWETBUgh2B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ICSNIBUF2tM2A17tCMz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xklRV8avp04U4BOsBhHxb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mfjMcdQrhJiRyeHBsc0gx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bpF4NSmcAeBiNYFvMFjvL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QapLcg75XLtVkyyZO1KS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t0DGs4Ejfnf5OOTo69Vt9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xhe7J6ZafVVRNIKfFf0hh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PB7LzhtJQn8mbHqwdTaX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eaBjzNNEg1NELNhGW1Dbi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pUeQp36zGSCgArvs0tF5A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EeMcCLpAmwCTiOEKan0nK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kHqT8QgRwLoBLH4JnKyHk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2JTF8OVFWbqL7ZiFNNNP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2udQau19wd22zxpvUfjOl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SYFOng5UxS1oEVGiGLQnf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anbvKtwbrtDpYgiJJFLqh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I7xjRQiowAcCeal6K4BG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1bStPBzxYYAHpXHQXd4eu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Y1qP5MQk39oAt1qJGpAfd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j2kXdFuu1dIn9L4KbsMI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QvKEBIROpIPtkE77qELS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R5rKC1pJ0nV85cPdz3MDc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WeHcH8DrgiXvhilm73BW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E1viSMygTefMFi82s1Huk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ZxFrqC417Xv0YpiTZGs5o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UlesiURBYf125U4aBMEYf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5dpUF45a7qECkcYkaawY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GPNI6HI0KabkQJUKDyyFL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sjs8kF5iDupHWEP2fJQy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UOcEgNQxrFwmq9mseSSF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d0gKb7aOvDWdQpDVGpir5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rPd8V2aCHTGLAcsz3wYGk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KaAdFFMuYGVDGOWT4FFIW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A9AKJxyszdSbg5aXsv20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c6GSN4mkLH53QZiJkoELH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IEPGtjCTJnVSoHomg1no3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cJPZMkCLm5IArDVWfWv6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zZHpupJ8pihwGvXv1jAbh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LvxQJ6daGWmjRn0TxL8Xr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6xuJkwyN38azreh83dpBG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tYLFbIwBFiDQ5c8T5IGBS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VjoPO5Fqp5XI9eSZbwT4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rhJXCruOJZm6h5vQf0vH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yFC3JsaZZ5b5jS75QseWB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CXK7okhxEgrNLJr1XVVFC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l3XMukhSzcBSC7UTZjP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ZrH9DkL5krwiQscjeEZu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b1YdnLoygKpbHh0LFGEId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SHZvXVyfCLD491Yz6zSki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wbPYgvhlFCtdmuSO0qinf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mgzgU2Han9gfoZlZMGBST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9iVMBoIUxQPXbea3Cw6SL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jbPhM3rIZOf86gk7qistB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pIsmKr8muLPK8DE5Oe2vx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qrO7PI45L1s8ZKXkBFsPQ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I37TIu5NqipTKotFdIDU2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FYhza6GN0LypIK0W0AZYB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QNTqD5LF7W4LtQeL9ZzYi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IEPu45JjQcMp3lwXm5l2A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50zQWrKbWZun9B8kZ6Ch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klFJFhI3U3CveczAgKlfz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cAa02va7glK39meGopIF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dmRkRg0RYS5KET6ha182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RSUpzJImh13IVrmNWRNTc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D9rVH9sbdrzumuWVhwhvG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vFN7uOPD3IxdjIIv0XtSh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11JrKtdal8IceKXD1zT6N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9q5RQ1zgCHYM7pbfpZX3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rRoxU3I8K4ti8ENIZe0pd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M9fcXDvIBA2oSjmSCcA5w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2OSyzUscie3crmFQpajFS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esDxsMaU8KxHEWBE3VLT5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JIxRTwmKs0VKVNzqbIyHr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EwjTv2tD0xHMzxmBlGB9r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aFqhY9FkCVQIU0ASExoh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MT0O5DK2loXrRmctfoBNF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qd8eeXTg4gnlNU3kck8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GUPU7jDa1Gz8hdSNtZ18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yD7YM5z5PSjqujA81qVZB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FvooHVqjppK4JfE5ongLC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nASHmeLpkhjy8hHWke35b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piros3KLGdtX5kTf53zK0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gHMUiFsy682Wfx55Jljqy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7Wbiq46HVvrAkaVsV6XLb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b2aQfuIMKfeAQJZfnspc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sUQWbxU8hpJKVoSJCkO4L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O44EpAPT920koMpsSwUig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h2Dopo9NtRt4WKqd9cre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wYq3Mv4Sn2hbMBMbqv0f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6DghvBtX5Ba9aJnkUocr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eKaR7TEnieSgM8jAsNBA0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tVHtIrjK5OiYRwFYmCDIB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qNKXOrYMWeET32IA44L7h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cU56c3SmxVZvTIKCRMjR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hgxzYXLsSv5TNdGT1jFkk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kYsCfLyzWtcbOx2JkLI4R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X4xPRjrUlYmVSWCtWikNA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xnoD7TAJlu1v1VHPLT8vn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vEdU9gpdtMQWpZggeQcdJ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l5A4JWQAjLYZGnWV5diyh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EqJJZ8BdZOOj7k4xtmT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P0qesK6eRnAPO9mzJat2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UnIAa46gyTm2K30OWRaXS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XqiSjiKYUapSIVEZdRrHy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R4OB0GPcnZiGZqQFQQe4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prppqyfusLwYfrOvHKh5X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56pBzFOlovvBSE12t64CT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Mj5aHTw0BNbd1o5qTe728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PSF66RPqJ3wuheJGBxnkm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JEVeovo5GxkytdvBNFbb4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eEeOgdIJt9hujfaj8SYqx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Gw7QGcDzFNRg80aRsj1En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Lp3NPaU03PkoV5rRjBLal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aIKwbZKH9buBYp7xPcr6S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d4uqVcR9qKHmo6a1EPXD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FkSG95F98HpUHXccEp3Yy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w2LKVuPch6C1xsGyOuh1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Rg2IrFaNgUT1rysFbhnkd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KL3nDoODoEcvbGmbsSeo6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nKTHW9OyGPqnZntN5bngr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Qe4pFBRNGLLbBl0xXtol1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WziYyghGCvZut0VwJwC4V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SqeEymcAQkUxsCpcA8zHV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jNb0NBBj3VrxufKV7Qfkb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MHKZ2986WZGnyZaLZTiRU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4IYb6v99vf6DDxUzj2rKn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9ZaDOXWhkq9Vr8hbwQZSg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Q53p1O8Fp4kAD11R3DXNt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hVlDRqAfpaO9RS7Gtl1PQ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j3TSxsYONzqqO84oWI5aF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wfeqjNYG1hib0Y8x8n5TN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ZijXp9LwSa5rTECxtdGS8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OM7MxeUR6VOfM5IbI29T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6asmVpZbE8SkGvbimdiXi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hBg56vrj6ioIxpGa8X0h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aIIwxoeDm1y3NEaq1Obh1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5oPrL1YQZL1IBFqCOUGr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V6zxTlPRVi6EmY6XdaGi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zENADVAt3CxJ9sJSe7D18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2PFge71OSeuOSLmLpADE1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IBWiswQGwLt2mrMXgpenS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yVdvn5Z23hLKVbDkt4Cm5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kyyNfx0M42QhWU2N4w9F5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Lta8JnaBLDAfBiJZS8gBn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Iq3ZC4oiKFm9hqHpIBDb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wR0rghA2Ga4NS2sJrkHtx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piY17csMrSqENllvMMgQB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QyxLFXQXT4MwKJ4KL5dtT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2gA0Sp8EkO3OqjNVrjJla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Tr0ihtpFXcrVAvrQprsNM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LFYkXQyXkTVF5KmFnxe7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5O8ziUGM168B4fCj8sOoe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oB982HHzIYnL4vHNfAsoV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f75h5hRdNKW2205X9KHtI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CvAjVW9KwAMG5p50HbPu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NT9CfwVSEC42QtLvYVhDZ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CXaunHlhIvJwk7molwVNj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PEg7fNEjDMcerUoxvuNBC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gkZx3KZiSHfOCrGGpeSS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DeWkvJfyR1oqShfYR7Ek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AE83hfRo6xuyHLBJff2k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jnlLR9XbDsKsCp8ZZAHFg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qcypqrnKdDwiDhbrs0Hs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RWjAum7SphRumeWuSPp1m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X9nTSDfccuuZGV5hapooT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2EPl52L4gxaNGRPKEVRbj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41vJme4pIlYMuKXOE0WP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hzLuoNTx2NeRKkAipPb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f5wdvqF7naNsrWZXRINZs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RDHXnAoF8VGsV2s5aAEyK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rH4lZH7dbmXdEKWYSQhwb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byDZCemA6EsXPRG8o5MjR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D6zEjxZTBh8vwI04TRAf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1xbzqQeVs7X2h8UIZ7I7G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1p7kxNM2CokygeOV4fSO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FOh2fWAahqyx5iam2A4Cf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2FGf3TlMtvumBQhiRcRl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F2zEIeyAPCI7YbYyj0drg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L1aWEz1EOb6qIfmyGxhV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Ja0E6ezYS0SKZKOO3Hxgn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1AVzwKhdqnS7gEvjojj7F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nVSAVKaEzpkH0A142hnAL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0vnpXntnNSJGviVsfRRHA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xBZI2n8XCvpHcZGVPw2LO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MzDVhjh2K4yEnhBdHNvBN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AtY0lZmy1wBQFyAtIKqVJ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GU4hJrbKRrKhZS3z236K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GHlaqo1SsgbXSqEA2OyIR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GLfI70jPx8yUZdI7i3aRo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YVlx0Sqfal72yTUSigQD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u6vhDCtdGiupaA2hdDvp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zj7rpZZey2Zg0AVIg0zDJ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pXrrRUvux00wbVBFBjPiz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Ic7cAMahLqwU90Y74J3u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Oc9bqNcVzRkO01t9OHmU9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jn2o6sQy0U4Pp475PGzL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9xBpjCPegcFXhkxfVaATv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jsb8AHGVd3WaQqZNQ1kK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9WUQDB15I8bUJYqfqqIxx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R8KAQTvZSOBNiW7tfxzh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TkaHOVnKRbN1TA3oZQMp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rYssxxD4OCSIT26082vUX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7z282FmMMarXYOzT1Y8f0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JVTQ4xkPNzsYrYf0K3LKU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BYel5qRVeabrKPg8RYB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HPoWc77xif0ckDQStIQ8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Guw8xviodPSzMQhHCYTIA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fuoZ6AofOqsT1IeJIUInI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5F1rECbKzw1WsHIctcL2X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407iJnmOl7g0pJYEVL33R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QaoRethnvHB87Dw17QbOS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4fw0vqwBGi5A0jmTOoK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eg84uA7WlhtwbaDaklfle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siZePg0YT87822cmQnPv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Hj8XlzSfF7LXoMe1gBfBH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wMGfV5JMRfqqKR9X03A0g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6BI2JIMA9AyUVVR25neG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Esoau19AlMBAeclqx3wQ2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7HHEskhXF0fgr8kRfGDZN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UQWomFmTxHevHXLa7GICm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WkHIwCxjHPzWlHtPzPin6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lXKd6GOQc2UjKnXJNFplj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uMCnp6OHpHlYKXjwRvQ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16RpceiaHfHvD5SCAmNqH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BeU54MFiYkmbGd3Mk4H8y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B4iVL0peoYwKT8QpTiJo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UbfpbqgofK5hrejDgm674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pooDX9CHlygJtUl5WL46t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XsRgkGrxmlo5KYQhtH7Ie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maEfYlzLzUSjmG54fcO7K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j1fbZ7ytYaW6HC4H5XAL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gxQGKqecUawE57KTy9Lvt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crCacpsVU6gVBkdJ9AD0r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8qzorauI99E57AC1NI6y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7KJWNBVuCN2dvX5FPGFa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Fa5iQYWnWL2iibANXhqbX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Y31L6ziRf80rSQiwJ4qYH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21W6RQ1DYLhWfgqtjoJol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BoodLu9yPsMbsKFgygN4r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42uHS2y77eaxqyIE4xtpV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be9ccPVUhDIdRSnAyNAFs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4OFN2QtAh3FklI3B60Il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0Uk7yTbgA10fSqTdevgDE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uKdmW1VmpdtC3TkGtWhkG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ekToQlB9Y3VHM97bfPWNS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bIjCyfTKWX0KZpCW9QjER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jjHaWI2cBWPCVG64GG3I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x4Upp7msFjPfraYWTcsx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nROpwwPfKdSOd2ChtJxQK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2E1snR7aZY112LqT8t1K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4Xde5A4ujSYKAxQUVDjIc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K8bbtjsvRiYM1JKw6K3Fn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t9dvSkFSwoCAYHNehg3GF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3hsdzZdQH2Cyt30zHJPrl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E4ykdGDPQkFePJWST5iaz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ZNCMvs75tfG9MXUJGySV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pJrMdF8qIRnEzOSlO4JJ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qJIKa9OV7u4kupAl0eSFA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LCyHh2x4NNfFre10nDTZs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kDOmNC6mV7an1J6BoEaCx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wtt0NeIstgop4VNmbPLy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Emb3pSzdAt6eyxLM3DZJo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a6nQfpPdvYuQ7iSjCi8d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7Dk1GBiYMMVzmm59yPSeY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UyXDU2zwClitZKvdJeVwb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Wg0s2PsnY6aptIcnNukK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q9weLSGxAwpZ0pY2CITE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XGHaz3wCtsaJgaZ3rEUN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Y27ggAWj4dZnsg0u3UUf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jowrNOWOQYldR0h4Lkd6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i3mmlw17DtxC7QNgpct9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cOPdl3dVkXjWeMkn4HbNx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7s0U6hJz2jFcRxx7bYUH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r0y6izUUpglYkbYCVNN9W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5grWLdVLFbOBbQwBiD0Y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h9N2ygfKch8ArIDhiHI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UEZ9xQlhMzL8qaMYbmuq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yGjwicwBk8mvgslKgxtz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j2g4SFlIhlaQnuOT1qTsp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13929</TotalTime>
  <Words>1541</Words>
  <Application>Microsoft Office PowerPoint</Application>
  <PresentationFormat>On-screen Show (4:3)</PresentationFormat>
  <Paragraphs>228</Paragraphs>
  <Slides>198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198</vt:i4>
      </vt:variant>
    </vt:vector>
  </HeadingPairs>
  <TitlesOfParts>
    <vt:vector size="199" baseType="lpstr">
      <vt:lpstr>Office Theme</vt:lpstr>
      <vt:lpstr>Continuation of Neena’s Research</vt:lpstr>
      <vt:lpstr>Motivation</vt:lpstr>
      <vt:lpstr>Methods</vt:lpstr>
      <vt:lpstr>Results</vt:lpstr>
      <vt:lpstr>Acne Vulgaris</vt:lpstr>
      <vt:lpstr>Acne Singlenet</vt:lpstr>
      <vt:lpstr>Acne Multinet</vt:lpstr>
      <vt:lpstr>Alzheimer disease</vt:lpstr>
      <vt:lpstr>Slide 9</vt:lpstr>
      <vt:lpstr>Alzheimer singlenet</vt:lpstr>
      <vt:lpstr>Alzheimer multinet</vt:lpstr>
      <vt:lpstr>Anemia</vt:lpstr>
      <vt:lpstr>Slide 13</vt:lpstr>
      <vt:lpstr>Slide 14</vt:lpstr>
      <vt:lpstr>Anemia Singlenet</vt:lpstr>
      <vt:lpstr>Anemia Multinet</vt:lpstr>
      <vt:lpstr>Aortic Aneurysm</vt:lpstr>
      <vt:lpstr>Slide 18</vt:lpstr>
      <vt:lpstr>Slide 19</vt:lpstr>
      <vt:lpstr>Aortic Aneurism Singlenet</vt:lpstr>
      <vt:lpstr>Aortic Aneurism Multinet</vt:lpstr>
      <vt:lpstr>Rheumatoid Arthritis</vt:lpstr>
      <vt:lpstr>Rheumatoid Arthritis Singlenet</vt:lpstr>
      <vt:lpstr>Rheumatoid Arthritis Multinet</vt:lpstr>
      <vt:lpstr>Asthma</vt:lpstr>
      <vt:lpstr>Slide 26</vt:lpstr>
      <vt:lpstr>Slide 27</vt:lpstr>
      <vt:lpstr>Asthma Singlenet</vt:lpstr>
      <vt:lpstr>Asthma Multinet</vt:lpstr>
      <vt:lpstr>Atherosclerosis</vt:lpstr>
      <vt:lpstr>Slide 31</vt:lpstr>
      <vt:lpstr>Slide 32</vt:lpstr>
      <vt:lpstr>Atherosclerosis Singlenet</vt:lpstr>
      <vt:lpstr>Atherosclerosis Multinet</vt:lpstr>
      <vt:lpstr>Bipolar Disorder</vt:lpstr>
      <vt:lpstr>Slide 36</vt:lpstr>
      <vt:lpstr>Slide 37</vt:lpstr>
      <vt:lpstr>Bipolar Disorder Singlenet</vt:lpstr>
      <vt:lpstr>Bipolar Disorder Multinet</vt:lpstr>
      <vt:lpstr>Breast Neoplasm</vt:lpstr>
      <vt:lpstr>Breast Neoplasm Singlenet</vt:lpstr>
      <vt:lpstr>Breast Neoplasm Multinet</vt:lpstr>
      <vt:lpstr>Bronchopulmonary Dysplasia</vt:lpstr>
      <vt:lpstr>Carcinoma</vt:lpstr>
      <vt:lpstr>Carcinoma, Squamous Cell</vt:lpstr>
      <vt:lpstr>Slide 46</vt:lpstr>
      <vt:lpstr>Slide 47</vt:lpstr>
      <vt:lpstr>Carcinoma, Squamous Cell Singlenet</vt:lpstr>
      <vt:lpstr>Carcinoma, Squamous Cell Multinet</vt:lpstr>
      <vt:lpstr>Cardiomyopathy</vt:lpstr>
      <vt:lpstr>Slide 51</vt:lpstr>
      <vt:lpstr>Slide 52</vt:lpstr>
      <vt:lpstr>Cardiomyopathy Singlenet</vt:lpstr>
      <vt:lpstr>Cardiomyopathy Multinet</vt:lpstr>
      <vt:lpstr>Colitis</vt:lpstr>
      <vt:lpstr>Slide 56</vt:lpstr>
      <vt:lpstr>Slide 57</vt:lpstr>
      <vt:lpstr>Colitis Singlenet</vt:lpstr>
      <vt:lpstr>Colitis Multinet</vt:lpstr>
      <vt:lpstr>Dermatitis</vt:lpstr>
      <vt:lpstr>Slide 61</vt:lpstr>
      <vt:lpstr>Slide 62</vt:lpstr>
      <vt:lpstr>Dermatitis Singlenet</vt:lpstr>
      <vt:lpstr>Dermatitis Multinet</vt:lpstr>
      <vt:lpstr>Diabetes</vt:lpstr>
      <vt:lpstr>Diabetes Mellitus</vt:lpstr>
      <vt:lpstr>Endometriosis </vt:lpstr>
      <vt:lpstr>Slide 68</vt:lpstr>
      <vt:lpstr>Slide 69</vt:lpstr>
      <vt:lpstr>Endometriosis Singlenet</vt:lpstr>
      <vt:lpstr>Endometriosis Multinet</vt:lpstr>
      <vt:lpstr>Epilepsy</vt:lpstr>
      <vt:lpstr>Slide 73</vt:lpstr>
      <vt:lpstr>Slide 74</vt:lpstr>
      <vt:lpstr>Epilepsy Singlenet</vt:lpstr>
      <vt:lpstr>Epilepsy Multinet</vt:lpstr>
      <vt:lpstr>Fibrosis</vt:lpstr>
      <vt:lpstr>Slide 78</vt:lpstr>
      <vt:lpstr>Slide 79</vt:lpstr>
      <vt:lpstr>Fibrosis Singlenet</vt:lpstr>
      <vt:lpstr>Fibrosis Multinet</vt:lpstr>
      <vt:lpstr>Glaucoma</vt:lpstr>
      <vt:lpstr>Slide 83</vt:lpstr>
      <vt:lpstr>Slide 84</vt:lpstr>
      <vt:lpstr>Glaucoma Singlenet</vt:lpstr>
      <vt:lpstr>Glaucoma Multinet</vt:lpstr>
      <vt:lpstr>Heart Disease</vt:lpstr>
      <vt:lpstr>Slide 88</vt:lpstr>
      <vt:lpstr>Slide 89</vt:lpstr>
      <vt:lpstr>Heart Disease Singlenet</vt:lpstr>
      <vt:lpstr>Heart Disease Multinet</vt:lpstr>
      <vt:lpstr>HIV</vt:lpstr>
      <vt:lpstr>Slide 93</vt:lpstr>
      <vt:lpstr>Slide 94</vt:lpstr>
      <vt:lpstr>HIV singlenet</vt:lpstr>
      <vt:lpstr>HIV Multinet</vt:lpstr>
      <vt:lpstr>Huntington Disease</vt:lpstr>
      <vt:lpstr>Slide 98</vt:lpstr>
      <vt:lpstr>Slide 99</vt:lpstr>
      <vt:lpstr>Huntington Disease Singlent</vt:lpstr>
      <vt:lpstr>Huntington Disease Multinet</vt:lpstr>
      <vt:lpstr>Hypertrophy</vt:lpstr>
      <vt:lpstr>Slide 103</vt:lpstr>
      <vt:lpstr>Slide 104</vt:lpstr>
      <vt:lpstr>Hypertrophy Singlenet</vt:lpstr>
      <vt:lpstr>Hypertrophy Multinet</vt:lpstr>
      <vt:lpstr>Hypoxia</vt:lpstr>
      <vt:lpstr>Slide 108</vt:lpstr>
      <vt:lpstr>Slide 109</vt:lpstr>
      <vt:lpstr>Hypoxia Singlenet</vt:lpstr>
      <vt:lpstr>Hypoxia Multinet</vt:lpstr>
      <vt:lpstr>Inflammation </vt:lpstr>
      <vt:lpstr>Ischemia</vt:lpstr>
      <vt:lpstr>Slide 114</vt:lpstr>
      <vt:lpstr>Slide 115</vt:lpstr>
      <vt:lpstr>Ischemia Singlenet</vt:lpstr>
      <vt:lpstr>Ischemia Multinet</vt:lpstr>
      <vt:lpstr>Leiomyoma</vt:lpstr>
      <vt:lpstr>Slide 119</vt:lpstr>
      <vt:lpstr>Leiomyoma Singlenet</vt:lpstr>
      <vt:lpstr>Leiomyoma Multinet</vt:lpstr>
      <vt:lpstr>Leukemia</vt:lpstr>
      <vt:lpstr>Lung Disease</vt:lpstr>
      <vt:lpstr>Lung Disease Singlenet</vt:lpstr>
      <vt:lpstr>Lung Disease Multinet</vt:lpstr>
      <vt:lpstr>Lung Neoplasm</vt:lpstr>
      <vt:lpstr>Slide 127</vt:lpstr>
      <vt:lpstr>Slide 128</vt:lpstr>
      <vt:lpstr>Lung Neoplasm Singlenet</vt:lpstr>
      <vt:lpstr>Lung Neoplasm Multinet</vt:lpstr>
      <vt:lpstr>Lymphoma </vt:lpstr>
      <vt:lpstr>Slide 132</vt:lpstr>
      <vt:lpstr>Slide 133</vt:lpstr>
      <vt:lpstr>Lymphoma Singlenet</vt:lpstr>
      <vt:lpstr>Lymphoma Multinet</vt:lpstr>
      <vt:lpstr>Malaria</vt:lpstr>
      <vt:lpstr>Slide 137</vt:lpstr>
      <vt:lpstr>Malaria Singlenet</vt:lpstr>
      <vt:lpstr>Malaria Multinet</vt:lpstr>
      <vt:lpstr>Melanoma</vt:lpstr>
      <vt:lpstr>Slide 141</vt:lpstr>
      <vt:lpstr>Slide 142</vt:lpstr>
      <vt:lpstr>Melanoma Singlenet</vt:lpstr>
      <vt:lpstr>Melanoma Multinet</vt:lpstr>
      <vt:lpstr>Mental Disorder</vt:lpstr>
      <vt:lpstr>Slide 146</vt:lpstr>
      <vt:lpstr>Slide 147</vt:lpstr>
      <vt:lpstr>Mental Disorder Singlenet</vt:lpstr>
      <vt:lpstr>Mental Disorder Multinet</vt:lpstr>
      <vt:lpstr>Muscular Dystrophy</vt:lpstr>
      <vt:lpstr>Muscular Dystrophy Singlenet</vt:lpstr>
      <vt:lpstr>Muscular Dystrophy Multinet</vt:lpstr>
      <vt:lpstr>Neoplasm</vt:lpstr>
      <vt:lpstr>Neoplasm Metastasis</vt:lpstr>
      <vt:lpstr>Slide 155</vt:lpstr>
      <vt:lpstr>Slide 156</vt:lpstr>
      <vt:lpstr>Neoplasm Metastasis Singlenet</vt:lpstr>
      <vt:lpstr>Neoplasm Metastasis Multinet</vt:lpstr>
      <vt:lpstr>Neurodegenerative Disease</vt:lpstr>
      <vt:lpstr>Slide 160</vt:lpstr>
      <vt:lpstr>Slide 161</vt:lpstr>
      <vt:lpstr>Neurodegenerative Disease Singlenet</vt:lpstr>
      <vt:lpstr>Neurodegenerative Disease Multinet</vt:lpstr>
      <vt:lpstr>Obesity</vt:lpstr>
      <vt:lpstr>Parkinson Disease</vt:lpstr>
      <vt:lpstr>Slide 166</vt:lpstr>
      <vt:lpstr>Slide 167</vt:lpstr>
      <vt:lpstr>Parkinson Disease Singlenet</vt:lpstr>
      <vt:lpstr>Parkinson Disease Multinet</vt:lpstr>
      <vt:lpstr>Polycystic Ovary Syndrome</vt:lpstr>
      <vt:lpstr>Slide 171</vt:lpstr>
      <vt:lpstr>Slide 172</vt:lpstr>
      <vt:lpstr>Polycystic Ovary Syndrome Singlenet</vt:lpstr>
      <vt:lpstr>Polycystic Ovary Syndrome Multinet</vt:lpstr>
      <vt:lpstr>Pre-Eclampsia</vt:lpstr>
      <vt:lpstr>Slide 176</vt:lpstr>
      <vt:lpstr>Slide 177</vt:lpstr>
      <vt:lpstr>Pre-Eclampsia Singlenet</vt:lpstr>
      <vt:lpstr>Pre-Eclampsia Multinet</vt:lpstr>
      <vt:lpstr>Progeria</vt:lpstr>
      <vt:lpstr>Slide 181</vt:lpstr>
      <vt:lpstr>Slide 182</vt:lpstr>
      <vt:lpstr>Progeria Singlenet</vt:lpstr>
      <vt:lpstr>Progeria Multinet</vt:lpstr>
      <vt:lpstr>Psoriasis</vt:lpstr>
      <vt:lpstr>Slide 186</vt:lpstr>
      <vt:lpstr>Slide 187</vt:lpstr>
      <vt:lpstr>Slide 188</vt:lpstr>
      <vt:lpstr>Slide 189</vt:lpstr>
      <vt:lpstr>Pulmonary Disease</vt:lpstr>
      <vt:lpstr>Slide 191</vt:lpstr>
      <vt:lpstr>Slide 192</vt:lpstr>
      <vt:lpstr>Slide 193</vt:lpstr>
      <vt:lpstr>Slide 194</vt:lpstr>
      <vt:lpstr>Slide 195</vt:lpstr>
      <vt:lpstr>Preliminary Conclusions</vt:lpstr>
      <vt:lpstr>Next Steps</vt:lpstr>
      <vt:lpstr>And more…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Tiffany Lin</dc:creator>
  <cp:lastModifiedBy>Tiffany Lin</cp:lastModifiedBy>
  <cp:revision>834</cp:revision>
  <dcterms:created xsi:type="dcterms:W3CDTF">2012-04-24T21:43:21Z</dcterms:created>
  <dcterms:modified xsi:type="dcterms:W3CDTF">2012-05-17T18:09:07Z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1zD0rH7PxU8Fu5KQQ8W8gUtY8xL7v4k8KAikK8Q0gFZg</vt:lpwstr>
  </property>
  <property fmtid="{D5CDD505-2E9C-101B-9397-08002B2CF9AE}" pid="4" name="Google.Documents.RevisionId">
    <vt:lpwstr>16235824573522646943</vt:lpwstr>
  </property>
  <property fmtid="{D5CDD505-2E9C-101B-9397-08002B2CF9AE}" pid="5" name="Google.Documents.PreviousRevisionId">
    <vt:lpwstr>17452694539889262955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